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is love, and anyone who doesn't love others has never know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howed his love for us when he sent his only Son into the world to give u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al love isn't our love for God, but his love for us. God sent his Son to be the sacrifice by which our sins ar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loved us this much, we must love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But if we love each other, God lives in us, and his love is truly in our hea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has given us his Spirit. This is how we know we are one with him, just as he is on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ent his Son to be the Savior of the world. We saw his Son and are now telling others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tays one with everyone who openly says Jesus is the Son of God. This is how we stay one with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re sure God loves us.God is love. If we keep on loving others, we will stay one in our hearts with God, and he will stay one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truly love others and live as Christ did in this world, we won't be worried about the day of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Is L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real love for others will chase those worries away. The thought of being punished is what makes us afraid. It shows we have not really learned to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God loved us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we say we love God and don't love each other, we are liars. We cannot see God. So how can we love God, if we don't love the people we can s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ommandment that God has given us is: “Love God and love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n't believe everyone who claims to have the Spirit of God. Test them all to find out if they really do come from God. Many false prophets have already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can know which ones come from God. His Spirit says that Jesus Christ had a truly human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omeone doesn't say this about Jesus, you know this person has a spirit that doesn't come from God and is the enemy of Christ. You knew this enemy was coming into the world and now is already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you belong to God, and you have defeated these enemies. God's Spirit is in you and is more powerful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enemies belong to this world, and the world listens to them, because they speak its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belong to God, and everyone who knows God will listen to us. But the people who don't know God won't listen to us. This is how we can tell the Spirit that speaks the truth from the one that tells l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dear friends, we must love each other. Love comes from God, and when we love each other, it shows we have been given new life. We are now God's children, and we know hi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2026-07-02T12:04:47Z</dcterms:created>
  <dcterms:modified xsi:type="dcterms:W3CDTF">2026-07-02T12:04:47Z</dcterms:modified>
  <dc:title>Bible.com.au: 1 John 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