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36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t really is a new commandment, and you know its true meaning, just as Christ does. You can see the darkness fading away and the true light already shi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we claim to be in the light and hate someone, we are still in the da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we love others, we are in the light, and we don't cause problems for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we hate others, we are living and walking in the dark. We don't know where we are going, because we can't see in the dar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hildren, I am writing you,because your sinshave been forgivenin the name of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rents, I am writing you,because you have knownthe one who was therefrom the beginning.Young people, I am writing you,because you have defeatedthe evil 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hildren, I am writing you,because you have knownthe Father.Parents, I am writing you,because you have knownthe one who was therefrom the beginning.Young people, I am writing you,because you are strong.God's message is firmin your hearts,and you have defeatedthe evil 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n't love the world or anything that belongs to the world. If you love the world, you cannot love the Fa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ur foolish pride comes from this world, and so do our selfish desires and our desire to have everything we see. None of this comes from the Fat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world and the desires it causes are disappearing. But if we obey God, we will live forever.The Enemy of Chri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hrist Helps 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hildren, this is the last hour. You heard that the enemy of Christ would appear at this time, and many of Christ's enemies have already appeared. So we know the last hour is 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people came from our own group, yet they were not really part of us. If they had been part of us, they would have stayed with us. But they left, which proves they did not belong to our grou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hrist, the Holy One, has blessed you, and now all of you underst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did not need to write you about the truth, since you already know it. You also know that liars do not belong to the tru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 liar is anyone who says Jesus isn't truly Christ. Anyone who says this is an enemy of Christ and rejects both the Father and the S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we reject the Son, we reject the Father. But if we say we accept the Son, we have the Fa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eep thinking about the message you first heard, and you will always be one in your heart with the Son and with the Fa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on has promised us eternal lif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am writing to warn you about those people who are misleading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Christ has blessed you with the Holy Spirit. Now the Spirit stays in you, and you don't need any teachers. The Spirit is truthful and teaches you everything. So stay one in your heart with Christ, just as the Spirit has taught you to do.Children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y children, I am writing this so you won't sin. But if you do sin, Jesus Christ always does the right thing, and he will speak to the Father for 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Children, stay one in your hearts with Christ. Then when he returns, we will have confidence and won't have to hide in sha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know Christ always does right and everyone who does right is a child of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hrist is the sacrifice that takes away our sins and the sins of all the world's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we obey God, we are sure we know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f we claim to know him and don't obey him, we are lying and the truth isn't in our hear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truly love God only when we obey him as we should, and then we know we belong to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we say we are his, we must follow the example of Christ.The New Commandm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y dear friends, I am not writing to give you a new commandment. It is the same one you were first given, and it is the message you heard.]]></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2026-08-02T13:28:59Z</dcterms:created>
  <dcterms:modified xsi:type="dcterms:W3CDTF">2026-08-02T13:28:59Z</dcterms:modified>
  <dc:title>Bible.com.au: 1 John 2:1-29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