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11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we confess our sins to God, he can always be trusted to forgive us and take our sins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say we have not sinned, we make God a liar, and his message isn't in our hear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gives lifewas from the beginning,and this is the oneour message is about.Our ears have heard,our eyes have seen,and our hands have touchedthis 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one who gives life appeared! We saw it happen, and we are witnesses to what we have seen. Now we are telling you about this eternal life that was with the Father and appeared 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re telling you what we have seen and heard, so you may share in this life with us. And we share in it with the Father and with his Son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are writing to tell you these things, because this makes us truly happy.God Is L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told us God is light and doesn't have any darkness in him. Now we are telli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say we share in life with God and keep on living in the dark, we are lying and are not living by the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we live in the light, as God does, we share in life with each other. And the blood of his Son Jesus washes all our sins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say we have not sinned, we are fooling ourselves, and the truth isn't in our heart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2026-05-31T02:47:30Z</dcterms:created>
  <dcterms:modified xsi:type="dcterms:W3CDTF">2026-05-31T02:47:30Z</dcterms:modified>
  <dc:title>Bible.com.au: 1 John 1:1-10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