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od doesn't bring us any closer to God. We are no worse off if we don't eat, and we are no better off if w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cause problems for someone with a weak conscience, just because you have the right to eat any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know all this, and so it doesn't bother you to eat in the temple of an idol. But suppose a person with a weak conscience sees you and decides to eat food that has been offered to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what you know has destroyed someone Christ died f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sin by hurting a follower with a weak conscience, you sin against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f I hurt one of the Lord's followers by what I eat, I will never eat meat as long as I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od Offered to Ido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your letter you asked me about food offered to idols. All of us know something about this subject. But knowledge makes us proud of ourselves, while love makes us helpful to 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fact, people who think they know so much don't know anything at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has no doubts about who loves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ough food is offered to idols, we know that none of the idols in this world are alive. After all, there is only on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things in heaven and on earth are called gods and lords, but none of them really are gods or l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only one God, and he is the Father. He created everything, and we live for him. Jesus Christ is our only Lord. Everything was made by him, and by him life was given to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t everyone knows these things. In fact, many people have grown up with the belief that idols have life in them. So when they eat meat offered to idols, they are bothered by a weak conscienc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1 Corinthians 8:1-13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