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y advice for the unmarried and for widows is that it is acceptable for them to remain single, just as I 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don't have enough self-control, then go ahead and get married. After all, it is better to marry than to burn with des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instruct married couples to stay together, and this is exactly what the Lord himself taught. A wife who leaves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ould either stay single or go back to her husband. And a husband should not leave hi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don't know of anything else the Lord said about marriage. All I can do is to give you my own advice. If your wife isn't a follower of the Lord, but is willing to stay with you, don't divorce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r husband isn't a follower, but is willing to stay with you, don't divorc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r husband or wife who isn't a follower is made holy by having you as a partner. This also makes your children holy and keeps them from being unclean in God's s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r husband or wife isn't a follower of the Lord and decides to divorce you, then you should agree to it. You are no longer bound to that person. After all, God chose you and wants you to live at pe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esides, how do you know if you will be able to save your husband or wife who isn't a follower?Obeying the Lord at All Ti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every church I tell the people to stay as they were when the Lord Jesus chose them and God called them to be his own. Now I say the same thing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stions about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are already circumcised, don't try to change it. If you are not circumcised, don't get 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ing circumcised or uncircumcised isn't really what matters. The important thing is to obey God's comman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don't try to change what you were when God chos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re you a slave? Don't let that bother you. But if you can win your freedom, you shou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 Lord chooses slaves, they become his free people. And when he chooses free people, they become slaves of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paid a great price for you. So don't become slaves of anyone el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tay what you were when God chose you.Unmarried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don't know of anything the Lord said about people who have never been married. But I will tell you what I think. And you can trust me, because the Lord has treated me with kind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e are now going through hard times, and I think it is best for you to stay as you a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you are married, stay married. If you are not married, don't try to get marr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 will answer the questions you asked in your letter. You asked, “Is it best for people not to mar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t isn't wrong to marry, even if you have never been married before. But those who marry will have a lot of trouble, and I want to protect you from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friends, what I mean is that the Lord will soon come, and it won't matter if you are married or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t will be all the same if you are crying or laughing, or if you are buying or are completely brok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t won't make any difference how much good you are getting from this world or how much you like it. This world as we know it is now passing a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want all of you to be free from worry. An unmarried man worries about how to pleas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married man has more worries. He must worry about the things of this world, because he wants to please his w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he is pulled in two directions. Unmarried women and women who have never been married worry only about pleasing the Lord, and they keep their bodies and minds pure. But a married woman worries about the things of this world, because she wants to please her husban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at I am saying is for your own good—it isn't to limit your freedom. I want to help you to live right and to love the Lord above all els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suppose you are engaged to someone old enough to be married, and you want her so much that all you can think about is getting married. Then go ahead and marry. There is nothing wrong with th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t is better to have self-control and to make up your mind not to mar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ll, having your own husband or wife should keep you from doing something immora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t is perfectly all right to marry, but it is better not to get married at 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wife should stay married to her husband until he dies. Then she is free to marry again, but only to a man who is a follower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ever, I think I am obeying God's Spirit when I say she would be happier to stay singl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usbands and wives should be fair with each other about having se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wife belongs to her husband instead of to herself, and a husband belongs to his wife instead of to him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don't refuse sex to each other, unless you agree not to have sex for a little while, in order to spend time in prayer. Then Satan won't be able to tempt you because of your lack of self-contr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my opinion that is what should be done, though I don't know of anything the Lord said about this ma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sh all of you were like me, but God has given different gifts to each of us.]]></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2026-05-25T01:23:18Z</dcterms:created>
  <dcterms:modified xsi:type="dcterms:W3CDTF">2026-05-25T01:23:18Z</dcterms:modified>
  <dc:title>Bible.com.au: 1 Corinthians 7:1-40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