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nstead, you cheat and rob other follow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you know that evil people won't have a share in the blessings of God's kingdom? Don't fool yourselves! No one who is immoral or worships idols or is unfaithful in marriage or is a pervert or behaves like a homosexu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ll share in God's kingdom. Neither will any thief or greedy person or drunkard or anyone who curses and cheats ot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of you used to be like that. But now the name of our Lord Jesus Christ and the power of God's Spirit have washed you and made you holy and acceptable to God.Honor God with Your Bo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of you say, “We can do anything we want to.” But I tell you not everything is good for us. So I refuse to let anything have power over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lso say, “Food is meant for our bodies, and our bodies are meant for food.” But I tell you that God will destroy them both. We are not supposed to do indecent things with our bodies. We are to use them for the Lord who is in charge of our bod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will raise us from death by the same power he used when he raised our Lord to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you know that your bodies are part of the body of Christ? Is it right for me to join part of the body of Christ to a prostitute? No, it is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a man who does that becomes part of her body? The Scriptures say, “The two of them will be like one per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nyone who is joined to the Lord is one in spirit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king Each Other to Cou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be immoral in matters of sex. That is a sin against your own body in a way no other sin 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urely know that your body is a temple where the Holy Spirit lives. The Spirit is in you and is a gift from God. You are no longer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paid a great price for you. So use your body to hono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one of you has a complaint against another, do you take your complaint to a court of sinners? Or do you take it to God'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n't you know that God's people will judge the world? And if you are going to judge the world, can't you settle small probl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you know we will judge angels? And if this is so, we can surely judge everyday mat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do you take everyday complaints to judges who are not respected by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this to your shame. Aren't any of you wise enough to act as a judge between one follower and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y should one of you take another to be tried by unbeliev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one of you takes another to court, all of you lose. It would be better to let yourselves be cheated and robbe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2026-05-18T06:37:16Z</dcterms:created>
  <dcterms:modified xsi:type="dcterms:W3CDTF">2026-05-18T06:37:16Z</dcterms:modified>
  <dc:title>Bible.com.au: 1 Corinthians 6:1-20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