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137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e you already satisfied? Are you now rich? Have you become kings while we are still nobodies? I wish you were kings. Then we could have a share in your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seems to me that God has put us apostles in the worst possible place. We are like prisoners on their way to death. Angels and the people of this world just laugh at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of Christ we are thought of as fools, but Christ has made you wise. We are weak and hated, but you are powerful and resp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oday we go hungry and thirsty and don't have anything to wear except rags. We are mistreated and don't have a place to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ork hard with our own hands, and when people abuse us, we wish them well. When we suffer, we are pati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omeone curses us, we answer with kind words. Until now we are thought of as nothing more than the trash and garbage of this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not writing to embarrass you. I want to help you, just as parents help their own dear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en thousand people may teach you about Christ, but I am your only father. You became my children when I told you about Christ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ant you to be like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s why I sent Timothy to you. I love him like a son, and he is a faithful servant of the Lord. Timothy will tell you what I do to follow Christ and how it agrees with what I always teach about Christ in every chu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k of the Apost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of you think I am not coming for a visit, and so you are bragg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the Lord lets me come, I will soon be there. Then I will find out if the ones who are doing all this bragging really have any pow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s kingdom isn't just a lot of words. It is pow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do you want me to do when I arrive? Do you want me to be hard on you or to be kind and gen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nk of us as servants of Christ who have been given the work of explaining God's mysterious w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ince our first duty is to be faithful to the one we work f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doesn't matter to me if I am judged by you or even by a court of law. In fact, I don't judge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don't know of anything against me, but this doesn't prove I am right. The Lord is my ju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on't judge anyone until the Lord returns. He will show what is hidden in the dark and what is in everyone's heart. Then God will be the one who praises each of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iends, I have used Apollos and myself as examples to teach you the meaning of the saying, “Follow the rules.” I want you to stop saying one of us is better than the 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is so special about you? What do you have that you were not given? And if it was given to you, how can you brag?]]></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2026-08-02T19:04:50Z</dcterms:created>
  <dcterms:modified xsi:type="dcterms:W3CDTF">2026-08-02T19:04:50Z</dcterms:modified>
  <dc:title>Bible.com.au: 1 Corinthians 4:1-21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