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509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ne who plants is just as important as the one who waters. And each one will be paid for what they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pollos and I work together for God, and you are God's garden and God's building.Only One Found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treated me with undeserved grace and let me become an expert builder. I laid a foundation on which others have built. But we must each be careful how we bui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Christ is the only found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Whatever we build on this foundation will be tested by fire on the day of judgment. Then everyone will find out if we have used gold, silver, and precious stones, or wood, hay, and str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will be rewarded if our building is left stand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it is destroyed by the fire, we will lose everything. Yet we ourselves will be saved, like someone escaping from fla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of you surely know you are God's temple and his Spirit lives in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gether you are God's holy temple, and God will destroy anyone who destroys his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n't fool yourselves! If any of you think you are wise in the things of this world, you will have to become foolish before you can be truly wi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rking Together fo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because God considers the wisdom of this world to be foolish. It is just as the Scriptures say, “God catches the wise when they try to outsmar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criptures also say, “The Lord knows that the plans made by wise people are usel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So stop bragging about what anyone has done. Paul and Apollos and Peter all belong to you. In fact, everything is yours, including the world, life, death, the present, and the future. Everything belongs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ou belong to Christ, and Christ belongs to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you are acting like the people of this world. That's why I could not speak to you as spiritual people. You are like babies as far as your faith in Christ is concer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had to treat you like babies and feed you milk. You could not take solid food, and you still can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you are not yet spiritual. You are jealous and argue with each other. This proves you are not spiritual and you are acting like the people of this wor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of you say you follow me, and others claim to follow Apollos. Isn't this how ordinary people beha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pollos and I are merely servants who helped you to have faith. It was the Lord who made it all happ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planted the seeds, Apollos watered them, but God made them sprout and g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matters isn't those who planted or watered, but God who made the plants grow.]]></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2026-05-23T11:11:54Z</dcterms:created>
  <dcterms:modified xsi:type="dcterms:W3CDTF">2026-05-23T11:11:54Z</dcterms:modified>
  <dc:title>Bible.com.au: 1 Corinthians 3:1-23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