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presProps" Target="presProps.xml"/>
  <Relationship Id="rId23" Type="http://schemas.openxmlformats.org/officeDocument/2006/relationships/viewProps" Target="viewProps.xml"/>
  <Relationship Id="rId2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0086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Corinthians 2:1-1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rulers of this world didn't know anything about this wisdom. If they had known about it, they would not have nailed the glorious Lord to a cros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ut it is just as the Scriptures say,“What God has plannedfor people who love himis more than eyes have seenor ears have heard.It has never evenentered our mind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God's Spirit has shown you everything. His Spirit finds out everything, even what is deep in the mind of Go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You are the only one who knows what is in your own mind, and God's Spirit is the only one who knows what is in God's min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ut God has given us his Spirit. This is why we don't think the same way that the people of this world think. This is also why we can recognize the blessings God has given u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Every word we speak was taught to us by God's Spirit, not by human wisdom. And this same Spirit helps us teach spiritual things to spiritual peopl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is is why only someone who has God's Spirit can understand spiritual blessings. Anyone who doesn't have God's Spirit thinks these blessings are foolish.]]></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People who are guided by the Spirit can make all kinds of judgments, but they cannot be judged by other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 Scriptures ask,“Has anyone ever knownthe thoughts of the Lordor given him advice?”But we understand what Christ is thinking.]]></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elling about Christ  and the Cros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Friends, when I came and told you the mystery that God had shared with us, I didn't use big words or try to sound wis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n fact, while I was with you, I made up my mind to speak only about Jesus Christ, who had been nailed to a cros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t first, I was weak and trembling with fear.]]></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hen I talked with you or preached, I didn't try to prove anything by sounding wise. I simply let God's Spirit show his power.]]></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at way you would have faith because of God's power and not because of human wisdo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We do use wisdom when speaking to people who are mature in their faith. But it isn't the wisdom of this world or of its rulers, who will soon disappea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e speak of God's hidden and mysterious wisdom that God decided to use for our glory long before the world began.]]></a:t>
            </a:r>
          </a:p>
        </p:txBody>
      </p:sp>
    </p:spTree>
  </p:cSld>
  <p:clrMapOvr>
    <a:masterClrMapping/>
  </p:clrMapOvr>
</p:sld>
</file>

<file path=ppt/theme/theme1.xml><?xml version="1.0" encoding="utf-8"?>
<a:theme xmlns:a="http://schemas.openxmlformats.org/drawingml/2006/main" name="Theme61">
  <a:themeElements>
    <a:clrScheme name="Theme6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2026-08-02T15:29:49Z</dcterms:created>
  <dcterms:modified xsi:type="dcterms:W3CDTF">2026-08-02T15:29:49Z</dcterms:modified>
  <dc:title>Bible.com.au: 1 Corinthians 2:1-16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