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tay in Ephesus until Pentec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there is a wonderful opportunity for me to do some work here. But there are also many people who are against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imothy arrives, give him a friendly welcome. He is doing the Lord's work, just as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let anyone mistreat him. I am looking for him to return to me together with the other followers. So when he leaves, send him off with your bless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tried hard to get our friend Apollos to visit you with the other followers. He doesn't want to come just now, but he will come when he can.Personal Concerns and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ep alert. Be firm in your faith. Stay brave and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w love in everything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that Stephanas and his family were the first in Achaia to have faith in the Lord. They have done all they can for God's people. My friends, I ask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obey leaders like them and to do the same for all others who work hard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as glad to see Stephanas and Fortunatus and Achaicus. Having them here was like ha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ollection for Go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me feel much better, just as they made you feel better. You should appreciate people lik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etings from the churches in Asia.Aquila and Priscilla, together with the church that meets in their house, send greetings in the nam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Lord's followers send their greetings.Give each other a warm gr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signing this letter myself: PA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pray that God will put a curse on everyone who doesn't love the Lord. And may the Lord come so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pray the Lord Jesus will be kind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love everyone who belongs to Christ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collect money for God's people, I want you to do exactly what I told the churches in Galatia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s, each Sunday each of you must put aside part of what you have earned. If you do this, you won't have to take up a collection when I 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hoose some followers to take the money to Jerusalem. I will send them on with the money and with letters which show that you approve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think I should go along, they can go with me.Paul's Travel Pl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I have gone through Macedonia, I hope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visit with you for a while. I may even stay all winter, so that you can help me on my way to wherever I will be going nex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 Lord lets me, I would rather come later for a longer visit than to stop off now for only a short visit.]]></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2026-06-12T01:25:31Z</dcterms:created>
  <dcterms:modified xsi:type="dcterms:W3CDTF">2026-06-12T01:25:31Z</dcterms:modified>
  <dc:title>Bible.com.au: 1 Corinthians 16:1-24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