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stay in Ephesus until Pentec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there is a wonderful opportunity for me to do some work here. But there are also many people who are against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imothy arrives, give him a friendly welcome. He is doing the Lord's work, just as I 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n't let anyone mistreat him. I am looking for him to return to me together with the other followers. So when he leaves, send him off with your bless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tried hard to get our friend Apollos to visit you with the other followers. He doesn't want to come just now, but he will come when he can.Personal Concerns and Gree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ep alert. Be firm in your faith. Stay brave and st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ow love in everything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now that Stephanas and his family were the first in Achaia to have faith in the Lord. They have done all they can for God's people. My friends, I ask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obey leaders like them and to do the same for all others who work hard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as glad to see Stephanas and Fortunatus and Achaicus. Having them here was like hav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ollection for God'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made me feel much better, just as they made you feel better. You should appreciate people lik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etings from the churches in Asia.Aquila and Priscilla, together with the church that meets in their house, send greetings in the nam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Lord's followers send their greetings.Give each other a warm gree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m signing this letter myself: PA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pray that God will put a curse on everyone who doesn't love the Lord. And may the Lord come so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pray the Lord Jesus will be kind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love everyone who belongs to Christ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collect money for God's people, I want you to do exactly what I told the churches in Galatia to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s, each Sunday each of you must put aside part of what you have earned. If you do this, you won't have to take up a collection when I 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hoose some followers to take the money to Jerusalem. I will send them on with the money and with letters which show that you approve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think I should go along, they can go with me.Paul's Travel Pl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I have gone through Macedonia, I hope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visit with you for a while. I may even stay all winter, so that you can help me on my way to wherever I will be going nex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e Lord lets me, I would rather come later for a longer visit than to stop off now for only a short visi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2026-08-13T21:20:45Z</dcterms:created>
  <dcterms:modified xsi:type="dcterms:W3CDTF">2026-08-13T21:20:45Z</dcterms:modified>
  <dc:title>Bible.com.au: 1 Corinthians 16:1-24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