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3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he appeared to me, even though I am like someone who was born at the wr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the least important of all the apostles. In fact, I caused so much trouble for God's church that I don't even deserve to be called an apo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od treated me with undeserved grace! He made me what I am, and his grace wasn't wasted. I worked much harder than any of the other apostles, although it was really God's grace at work and not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doesn't matter if I preached or if they preached. All of you believed the message just the same.God's People  Will Be Raised to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we preach that Christ was raised from death, how can some of you say the dead will not be raised to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y won't be raised to life, Christ himself wasn't raised to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wasn't raised to life, our message is worthless, and so is your f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dead won't be raised to life, we have told lies about God by saying he raised Christ to life, when he really di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f the dead won't be raised to life, Christ wasn't raised t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less Christ was raised to life, your faith is useless, and you are still living in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 Was Raised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se people who died after putting their faith in him are completely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our hope in Christ is good only for this life, we are worse off than anyone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Christ has been raised to life! And he makes us certain that others will also be raised to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as we will die because of Adam, we will be raised to life because of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dam brought death to all of us, and Christ will bring life to all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must each wait our turn. Christ was the first to be raised to life, and his people will be raised to life when he retu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fter Christ has destroyed all powers and forces, the end will come, and he will give the kingdom to God the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rist will rule until he puts all his enemies under his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ast enemy he destroys will be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criptures say he will put everything under his power, they don't include God. It was God who put everything under the power of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I want you to remember the message I preached and that you believed and trus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everything is under the power of God's Son, he will put himself under the power of God, who put everything under his Son's power. Then God will mean everything to every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 dead are not going to be raised to life, what will people do who are being baptized for them? Why are they being baptized for those dead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y do we always risk our l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ace death every day? The pride that I have in you because of Christ Jesus our Lord is what makes me say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do you think I gained by fighting wild animals in Ephesus? If the dead are not raised to life,“Let's eat and drink.Tomorrow we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n't fool yourselves. Bad friends will destroy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sensible and stop sinning. You should be embarrassed that some people still don't know about God.What Our Bodies Will Be Li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you have asked, “How will the dead be raised to life? What kind of bodies will they ha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n't be foolish. A seed must die before it can sprout from the grou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at seeds and all other seeds look different from the sprouts that come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ill be saved by this message, if you hold firmly to it. But if you don't, your faith was all for noth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because God gives everything the kind of body he wants it to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ople, animals, birds, and fish are each made of flesh, but none of them are alik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rything in the heavens has a body, and so does everything on earth. But each one is very different from all the oth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un isn't like the moon, the moon isn't like the stars, and each star is differ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s how it will be when our bodies are raised to life. These bodies will die, but the bodies that are raised will live forev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se ugly and weak bodies will become beautiful and stro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urely as there are physical bodies, there are spiritual bodies. And our physical bodies will be changed into spiritual bodi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first man was named Adam, and the Scriptures tell us that he was a living person. But Jesus, who may be called the last Adam, is a life-giving spir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e see that the one with a spiritual body did not come first. He came after the one who had a physical bod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man was made from the dust of the earth, but the second man came from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old you the most important part of the message exactly as it was told to me. This part is:Christ died for our sins,as the Scriptures s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on earth has a body like the body of the one who was made from the dust of the earth. And everyone in heaven has a body like the body of the one who came from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ust as we are like the one who was made out of earth, we will be like the one who came from heav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y friends, I want you to know that our bodies of flesh and blood will decay. This means they cannot share in God's kingdom, which lasts fore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will explain a mystery to you. Not every one of us will die, but we will all be chang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t will happen suddenly, quicker than the blink of an eye. At the sound of the last trumpet the dead will be raised. We will all be changed, so we will never die aga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ur dead and decaying bodies will be changed into bodies that won't die or dec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bodies we now have are weak and can die. But they will be changed into bodies that are eternal. Then the Scriptures will come true,“Death has lost the battl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 is its victory?Where is its st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in is what gives death its sting, and the Law is the power behind s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 God for letting our Lord Jesus Christ give us the vic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buried,and three days laterhe was raised to life,as the Scriptures s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y dear friends, stand firm and don't be shaken. Always keep busy working for the Lord. You know that everything you do for him is worthwhil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hrist appeared to Peter,then to the twel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he appearedto more than five hundredother followers.Most of them are still alive,but some hav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appeared to James,then to all of the apostle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2026-05-18T13:47:32Z</dcterms:created>
  <dcterms:modified xsi:type="dcterms:W3CDTF">2026-05-18T13:47:32Z</dcterms:modified>
  <dc:title>Bible.com.au: 1 Corinthians 15:1-58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