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2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4: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a bugle call isn't clear, how would you know to get ready for b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how it is when you speak unknown languages. If no one can understand what you are talking about, you will only be talking to the wi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are many different languages in this world, and all of them make sen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I don't understand the language that someone is using, we will be like foreigners to each 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really want spiritual gifts, choose the ones that will be most helpful to the churc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we speak languages that others don't know, we should pray for the power to explain what we m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example, if I use an unknown language in my prayers, my spirit prays but my mind is usel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what should I do? There are times when I should pray with my spirit, and times when I should pray with my mind. Sometimes I should sing with my spirit, and at other times I should sing with my mi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uppose some strangers are in your worship service, when you are praising God with your spirit. If they don't understand you, how will they know to say, “A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may be worshiping God in a wonderful way, but no one else will be help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peaking Unknown Languages  and Prophes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hank God that I speak unknown languages more than any of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ords that make sense can help the church. This is why in church I would rather speak five words that make sense than to speak 10,000 words in a language that others don't kno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y friends, stop thinking like children. Think like mature people and be as innocent as tiny bab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Scriptures the Lord says,“I will use strangerswho speak unknown languagesto talk to my people.They will speak to themin foreign languages,but still my peoplewon't listen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anguages others don't know may mean something to unbelievers, but not to the Lord's followers. Prophecy, on the other hand, is for followers, not for unbeliev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uppose everyone in your worship service started speaking unknown languages, and some outsiders or some unbelievers come in. Won't they think you are craz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suppose all of you are prophesying when those unbelievers and outsiders come in. They will realize that they are sinners, and they will want to change their ways because of what you are say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will tell what is hidden in their hearts. Then they will kneel down and say to God, “We are certain that you are with these people.”Worship Must Be Order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y friends, when you meet to worship, you must do everything for the good of everyone there. That's how it should be when someone sings or teaches or tells what God has said or speaks an unknown language or explains what the language mea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 more than two or three of you should speak unknown languages during the meeting. You must take turns, and someone should always be there to explain what you me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ove should be your guide. Be eager to have the gifts that come from the Holy Spirit, especially the gift of prophec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no one can explain, you must keep silent in church and speak only to yourself and to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wo or three persons may prophesy, and everyone else must listen carefull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someone sitting there receives a message from God, the speaker must stop and let the other person spea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et only one person speak at a time, then all of you will learn something and be encourag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prophet should be willing to stop and let someone else spea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od wants everything to be done peacefully and in order.When God's people meet in churc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women must not be allowed to speak. They must keep quiet and listen, as the Law of Moses teach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there is something they want to know, they can ask their husbands when they get home. It is disgraceful for women to speak in churc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od's message did not start with you people, and you are not the only ones it has reach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you think of yourself as a prophet or a spiritual person, you will know I am writing only what the Lord has command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speak languages that others don't know, God will understand what you are saying, though no one else will know what you mean. You will be talking about mysteries that only the Spirit understan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don't pay attention to anyone who ignores what I am writ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y friends, be eager to prophesy and don't stop anyone from speaking languages that others don't know.]]></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do everything properly and in ord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you prophesy, you will be understood, and others will be helped. They will be encouraged and made to feel bet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speaking languages that others don't know, you help only yourself. But by prophesying you help everyone in the chur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m glad for you to speak unknown languages, although I prefer that you would prophesy. In fact, prophesying does much more good than speaking unknown languages, unless someone can help the church by explaining what you me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y friends, what good would it do, if I came and spoke unknown languages to you and didn't explain what I meant? How would I help you, unless I told you what God had shown me or gave you some knowledge or prophecy or teac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ll musical instruments sounded alike, how would you know the difference between a flute and a harp?]]></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2026-07-02T12:05:32Z</dcterms:created>
  <dcterms:modified xsi:type="dcterms:W3CDTF">2026-07-02T12:05:32Z</dcterms:modified>
  <dc:title>Bible.com.au: 1 Corinthians 14:1-40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