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presProps" Target="presProps.xml"/>
  <Relationship Id="rId47" Type="http://schemas.openxmlformats.org/officeDocument/2006/relationships/viewProps" Target="viewProps.xml"/>
  <Relationship Id="rId4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09915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orinthians 14:1-4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f a bugle call isn't clear, how would you know to get ready for battl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is is how it is when you speak unknown languages. If no one can understand what you are talking about, you will only be talking to the win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re are many different languages in this world, and all of them make sens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if I don't understand the language that someone is using, we will be like foreigners to each oth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f you really want spiritual gifts, choose the ones that will be most helpful to the churc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en we speak languages that others don't know, we should pray for the power to explain what we mea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example, if I use an unknown language in my prayers, my spirit prays but my mind is useles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what should I do? There are times when I should pray with my spirit, and times when I should pray with my mind. Sometimes I should sing with my spirit, and at other times I should sing with my min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uppose some strangers are in your worship service, when you are praising God with your spirit. If they don't understand you, how will they know to say, “Ame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ou may be worshiping God in a wonderful way, but no one else will be help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Speaking Unknown Languages  and Prophes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 thank God that I speak unknown languages more than any of yo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words that make sense can help the church. This is why in church I would rather speak five words that make sense than to speak 10,000 words in a language that others don't know.]]></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My friends, stop thinking like children. Think like mature people and be as innocent as tiny babie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n the Scriptures the Lord says,“I will use strangerswho speak unknown languagesto talk to my people.They will speak to themin foreign languages,but still my peoplewon't listen to m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Languages others don't know may mean something to unbelievers, but not to the Lord's followers. Prophecy, on the other hand, is for followers, not for unbeliever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uppose everyone in your worship service started speaking unknown languages, and some outsiders or some unbelievers come in. Won't they think you are crazy?]]></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t suppose all of you are prophesying when those unbelievers and outsiders come in. They will realize that they are sinners, and they will want to change their ways because of what you are saying.]]></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y will tell what is hidden in their hearts. Then they will kneel down and say to God, “We are certain that you are with these people.”Worship Must Be Orderly]]></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My friends, when you meet to worship, you must do everything for the good of everyone there. That's how it should be when someone sings or teaches or tells what God has said or speaks an unknown language or explains what the language mean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No more than two or three of you should speak unknown languages during the meeting. You must take turns, and someone should always be there to explain what you mea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Love should be your guide. Be eager to have the gifts that come from the Holy Spirit, especially the gift of prophecy.]]></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If no one can explain, you must keep silent in church and speak only to yourself and to Go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wo or three persons may prophesy, and everyone else must listen carefully.]]></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If someone sitting there receives a message from God, the speaker must stop and let the other person speak.]]></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Let only one person speak at a time, then all of you will learn something and be encourage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 prophet should be willing to stop and let someone else speak.]]></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God wants everything to be done peacefully and in order.When God's people meet in church,]]></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 women must not be allowed to speak. They must keep quiet and listen, as the Law of Moses teache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If there is something they want to know, they can ask their husbands when they get home. It is disgraceful for women to speak in church.]]></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God's message did not start with you people, and you are not the only ones it has reache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If you think of yourself as a prophet or a spiritual person, you will know I am writing only what the Lord has commande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f you speak languages that others don't know, God will understand what you are saying, though no one else will know what you mean. You will be talking about mysteries that only the Spirit understand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So don't pay attention to anyone who ignores what I am writing.]]></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My friends, be eager to prophesy and don't stop anyone from speaking languages that others don't know.]]></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But do everything properly and in order.]]></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when you prophesy, you will be understood, and others will be helped. They will be encouraged and made to feel bett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y speaking languages that others don't know, you help only yourself. But by prophesying you help everyone in the churc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 am glad for you to speak unknown languages, although I prefer that you would prophesy. In fact, prophesying does much more good than speaking unknown languages, unless someone can help the church by explaining what you mea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My friends, what good would it do, if I came and spoke unknown languages to you and didn't explain what I meant? How would I help you, unless I told you what God had shown me or gave you some knowledge or prophecy or teachi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f all musical instruments sounded alike, how would you know the difference between a flute and a harp?]]></a:t>
            </a:r>
          </a:p>
        </p:txBody>
      </p:sp>
    </p:spTree>
  </p:cSld>
  <p:clrMapOvr>
    <a:masterClrMapping/>
  </p:clrMapOvr>
</p:sld>
</file>

<file path=ppt/theme/theme1.xml><?xml version="1.0" encoding="utf-8"?>
<a:theme xmlns:a="http://schemas.openxmlformats.org/drawingml/2006/main" name="Theme20">
  <a:themeElements>
    <a:clrScheme name="Theme2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2026-05-18T05:41:24Z</dcterms:created>
  <dcterms:modified xsi:type="dcterms:W3CDTF">2026-05-18T05:41:24Z</dcterms:modified>
  <dc:title>Bible.com.au: 1 Corinthians 14:1-40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