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ever fails!Everyone who prophesieswill stop,and unknown languageswill no longerbe spoken.All that we knowwill be forgott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don't know everything,and our propheciesare not complet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is perfectwill someday appear,and what isn't perfectwill then disapp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e were children,we thought and reasonedas children do.But when we grew up,we quit our childish w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we can see of Godis like a cloudy picturein a mirror.Later we will see himface to face.We don't know everything,but then we will,just as God completelyunderstands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there are faith,hope, and love.But of these three,the greatest is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f I could speakall languages of humansand even of angels?If I did not love others,I would be nothing morethan a noisy gongor a clanging cymb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f I could prophesyand understand all mysteriesand all knowledge?And what if I had faiththat moved mountains?I would be nothing,unless I loved oth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f I gave away allthat I ownedand let myselfbe burned alive?I would gain nothing,unless I loved oth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patient and kind,never jealous, boastful,proud, o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de.Love isn't selfishor quick tempered.It doesn't keep a recordof wrongs that others d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rejoices in the truth,but not in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always supportive,loyal, hopeful,and trust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2026-08-02T14:37:35Z</dcterms:created>
  <dcterms:modified xsi:type="dcterms:W3CDTF">2026-08-02T14:37:35Z</dcterms:modified>
  <dc:title>Bible.com.au: 1 Corinthians 13:1-13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