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10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me of us can speak with wisdom, while others can speak with knowledge, but these gifts come from the same Spir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others the Spirit has given great faith or the power to heal the si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r the power to work mighty miracles. Some of us are prophets, and some of us recognize when God's Spirit is present. Others can speak different kinds of languages, and still others can tell what these languages m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t is the Spirit who does all this and decides which gifts to give to each of us.One Body with Many Par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body of Christ has many different parts, just as any other body do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 of us are Jews, and others are Gentiles. Some of us are slaves, and others are free. But God's Spirit baptized each of us and made us part of the body of Christ. Now we each drink from that same Spir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ur bodies don't have just one part. They have many par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uppose a foot says, “I'm not a hand, and so I'm not part of the body.” Wouldn't the foot still belong to the bod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r suppose an ear says, “I'm not an eye, and so I'm not part of the body.” Wouldn't the ear still belong to the bo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our bodies were only an eye, we couldn't hear a thing. And if they were only an ear, we couldn't smell a 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piritual Gif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God has put all parts of our body together in the way that he decided is b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body isn't really a body, unless there is more than one p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takes many parts to make a single bod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s why the eyes cannot say they don't need the hands. That's also why the head cannot say it doesn't need the f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fact, we cannot get along without the parts of the body that seem to be the weak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e take special care to dress up some parts of our bodies. We are modest about our personal par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e don't have to be modest about other parts.God put our bodies together in such a way that even the parts that seem the least important are valuab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did this to make all parts of the body work together smoothly, with each part caring about the oth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one part of our body hurts, we hurt all over. If one part of our body is honored, the whole body will be happ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gether you are the body of Christ. Each one of you is part of his bod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friends, you asked me about spiritual gif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irst, God chose some people to be apostles and prophets and teachers for the church. But he also chose some to work miracles or heal the sick or help others or be leaders or speak different kinds of languag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t everyone is an apostle. Not everyone is a prophet. Not everyone is a teacher. Not everyone can work miracl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t everyone can heal the sick. Not everyone can speak different kinds of languages. Not everyone can tell what these languages me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ant you to desire the best gifts. So I will show you a much better w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ant you to remember that before you became followers of the Lord, you were led in all the wrong ways by idols that cannot even tal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I want you to know that if you are led by God's Spirit, you will say that Jesus is Lord, and you will never curse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are different kinds of spiritual gifts, but they all come from the same Spir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are different ways to serve the sam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e can each do different things. Yet the same God works in all of us and helps us in everything we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pirit has given each of us a special way of serving others.]]></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2026-08-02T15:32:27Z</dcterms:created>
  <dcterms:modified xsi:type="dcterms:W3CDTF">2026-08-02T15:32:27Z</dcterms:modified>
  <dc:title>Bible.com.au: 1 Corinthians 12:1-31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