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ust follow my example, as I follow the example of Christ.Rules for Worshi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roud of you, because you always remember me and obey the teachings I gave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ant you to know that Christ is the head of all men, and a man is the head of a woman. But God is the head of Chri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eans that any man who prays or prophesies with something on his head brings shame to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ny woman who prays or prophesies without something on her head brings shame to her head. In fact, she may as well shave her h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should wear something on her head. It is a disgrace for a woman to shave her head or cut her hair. But if she refuses to wear something on her head, let her cut off her hai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were created to be like God and to bring honor to God. This means a man should not wear anything on his head. Women were created to bring honor to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the woman who was made from a man, and not the man who was made from a wo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n't created for her. She was created for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because of this, and also because of the angels, a woman ought to wear something on her head, as a sign of her author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ar as the Lord is concerned, men and women need each 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rue that the first woman came from a man, but all other men have been given birth by women. Yet God is the one who created every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yourselves if it is proper for a woman to pray without something on her he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n't it unnatural and disgraceful for men to have long hair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ong hair is a beautiful way for a woman to cover her he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how things are done in all of God's churches, and this is why none of you should argue about what I have said.Rules for the Lord's Supper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ship services do you more harm than good. I am certainly not going to praise you for th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old you can't get along with each other when you worship, and I am sure that some of what I have heard is tr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bound to argue with each other, but it is easy to see which of you have God's approv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meet together, you don't really celebrate the Lord's Supp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even start eating before everyone gets to the meeting, and some of you go hungry, while others get drun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you have homes where you can eat and drink? Do you hate God's church? Do you want to embarrass people who don't have anything? What can I say to you? I certainly cannot praise you.The Lord's Supper(Matthew 26.26-29; Mark 14.22-25; Luke 22.14-20)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ready told you what the Lord Jesus did on the night he was betrayed. And it came from the Lord himself.He took some bread in his hand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fter he had given thanks, he broke it and said, “This is my body, which is given for you. Eat this and remember me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meal, Jesus took a cup of wine in his hands and said, “This is my blood, and with it God makes his new agreement with you. Drink this and remember me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eant that when you eat this bread and drink from this cup, you tell about his death until he com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eat the bread and drink the wine in a way that isn't worthy of the Lord, you sin against his body and blo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y you must examine the way you eat and drink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fail to understand that you are the body of the Lord, you will condemn yourselves by the way you eat and drink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y many of you are sick and weak and why a lot of others have di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carefully judge ourselves, we won't be punish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Lord judges and punishes us, he does it to keep us from being condemned with the rest of the worl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ar friends, you should wait until everyone gets there before you start eat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ally are hungry, you can eat at home. Then you won't condemn yourselves when you meet together.After I arrive, I will instruct you about the other matter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2026-10-14T04:51:55Z</dcterms:created>
  <dcterms:modified xsi:type="dcterms:W3CDTF">2026-10-14T04:51:55Z</dcterms:modified>
  <dc:title>Bible.com.au: 1 Corinthians 11:1-34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