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04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n't created for her. She was created for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because of this, and also because of the angels, a woman ought to wear something on her head, as a sign of her author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ar as the Lord is concerned, men and women need each o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true that the first woman came from a man, but all other men have been given birth by women. Yet God is the one who created everyth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k yourselves if it is proper for a woman to pray without something on her hea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n't it unnatural and disgraceful for men to have long hair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ong hair is a beautiful way for a woman to cover her hea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how things are done in all of God's churches, and this is why none of you should argue about what I have said.Rules for the Lord's Supper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orship services do you more harm than good. I am certainly not going to praise you for thi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old you can't get along with each other when you worship, and I am sure that some of what I have heard is tru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ust follow my example, as I follow the example of Christ.Rules for Worship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bound to argue with each other, but it is easy to see which of you have God's approva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meet together, you don't really celebrate the Lord's Supp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even start eating before everyone gets to the meeting, and some of you go hungry, while others get drunk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you have homes where you can eat and drink? Do you hate God's church? Do you want to embarrass people who don't have anything? What can I say to you? I certainly cannot praise you.The Lord's Supper(Matthew 26.26-29; Mark 14.22-25; Luke 22.14-20)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already told you what the Lord Jesus did on the night he was betrayed. And it came from the Lord himself.He took some bread in his hand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fter he had given thanks, he broke it and said, “This is my body, which is given for you. Eat this and remember me.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 meal, Jesus took a cup of wine in his hands and said, “This is my blood, and with it God makes his new agreement with you. Drink this and remember me.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eant that when you eat this bread and drink from this cup, you tell about his death until he com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ou eat the bread and drink the wine in a way that isn't worthy of the Lord, you sin against his body and bloo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y you must examine the way you eat and drink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proud of you, because you always remember me and obey the teachings I gave you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fail to understand that you are the body of the Lord, you will condemn yourselves by the way you eat and drink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y many of you are sick and weak and why a lot of others have di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we carefully judge ourselves, we won't be punish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 Lord judges and punishes us, he does it to keep us from being condemned with the rest of the worl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ear friends, you should wait until everyone gets there before you start eating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really are hungry, you can eat at home. Then you won't condemn yourselves when you meet together.After I arrive, I will instruct you about the other matter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want you to know that Christ is the head of all men, and a man is the head of a woman. But God is the head of Chri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means that any man who prays or prophesies with something on his head brings shame to his h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ny woman who prays or prophesies without something on her head brings shame to her head. In fact, she may as well shave her hea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man should wear something on her head. It is a disgrace for a woman to shave her head or cut her hair. But if she refuses to wear something on her head, let her cut off her hai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 were created to be like God and to bring honor to God. This means a man should not wear anything on his head. Women were created to bring honor to m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the woman who was made from a man, and not the man who was made from a wom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2026-06-12T00:30:10Z</dcterms:created>
  <dcterms:modified xsi:type="dcterms:W3CDTF">2026-06-12T00:30:10Z</dcterms:modified>
  <dc:title>Bible.com.au: 1 Corinthians 11:1-34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