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3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chosen by God to be an apostle of Christ Jesus, and from Sosthenes, who is also a fol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d's church in Corinth. Christ Jesus chose you to be his very own people, and you worship in his name, as we and all others do who call him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prayer is that God our Father and the Lord Jesus Christ will be kind to you and will bless you with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ver stop thanking my God for treating you with undeserved grace by giving you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helps you speak and understand so w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you are certain that everything we told you about our Lord Christ Jesus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not missing out on any blessings, as you wait for him to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ntil the day Christ does return, he will keep you completely innoc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can be trusted, and he chose you to be partners with his Son, our Lord Jesus Christ.Taking Sid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dear friends, as a follower of our Lord Jesus Christ, I beg you to get along with each other. Don't take sides. Always try to agree in what you th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veral people from Chloe's family have already reported to me that you keep arguing with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said that some of you claim to follow me, while others claim to follow Apollos or Peter or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s Christ been divided up? Was I nailed to a cross for you? Were you baptized in my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didn't baptize any of you excep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one of you can say that you were baptized in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did baptize the family of Stephanas, but I don't remember if I baptized anyone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did not send me to baptize. He sent me to tell the good news without using words that sound wise and would make the cross of Christ lose its power.Christ Is God's Power  and Wis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essage about the cross doesn't make any sense to lost people. But for those of us who are being saved, it is God's power at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God says in the Scriptures,“I will destroy the wisdomof all who claimto be wise.I will confuse thosewho think they knowso mu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happened to those wise people? What happened to those experts in the Scriptures? What happened to the ones who think they have all the answers? Didn't God show that the wisdom of this world is fool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was wise and decided not to let the people of this world use their wisdom to learn about him.Instead, God chose to save only those who believe the foolish message we prea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ws ask for miracles, and Greeks want something that sounds w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that Christ was nailed to a cross. Most Jews have problems with this, and most Gentiles think it is fool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ur message is God's power and wisdom for the Jews and the Greeks that he has chos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when God is foolish, he is wiser than everyone else, and even when God is weak, he is stronger than everyone el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 dear friends, remember what you were when God chose you. The people of this world didn't think that many of you were wise. Only a few of you were in places of power, and not many of you came from important famil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chose the foolish things of this world to put the wise to shame. He chose the weak things of this world to put the powerful to sha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the world thinks is worthless, useless, and nothing at all is what God has used to destroy what the world considers import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did all this to keep anyone from bragging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are God's children. He sent Christ Jesus to save us and to make us wise, acceptable, and ho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f you want to brag, do what the Scriptures say and brag about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2026-09-26T07:23:47Z</dcterms:created>
  <dcterms:modified xsi:type="dcterms:W3CDTF">2026-09-26T07:23:47Z</dcterms:modified>
  <dc:title>Bible.com.au: 1 Corinthians 1:1-31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