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08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 can be trusted, and he chose you to be partners with his Son, our Lord Jesus Christ.Taking Sid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y dear friends, as a follower of our Lord Jesus Christ, I beg you to get along with each other. Don't take sides. Always try to agree in what you thin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veral people from Chloe's family have already reported to me that you keep arguing with each o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have said that some of you claim to follow me, while others claim to follow Apollos or Peter or Chri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as Christ been divided up? Was I nailed to a cross for you? Were you baptized in my na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thank God that I didn't baptize any of you except Crispus and Gai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t one of you can say that you were baptized in my na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did baptize the family of Stephanas, but I don't remember if I baptized anyone el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hrist did not send me to baptize. He sent me to tell the good news without using words that sound wise and would make the cross of Christ lose its power.Christ Is God's Power  and Wisdo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message about the cross doesn't make any sense to lost people. But for those of us who are being saved, it is God's power at 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rom Paul, chosen by God to be an apostle of Christ Jesus, and from Sosthenes, who is also a follow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s God says in the Scriptures,“I will destroy the wisdomof all who claimto be wise.I will confuse thosewho think they knowso muc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at happened to those wise people? What happened to those experts in the Scriptures? What happened to the ones who think they have all the answers? Didn't God show that the wisdom of this world is foolis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od was wise and decided not to let the people of this world use their wisdom to learn about him.Instead, God chose to save only those who believe the foolish message we preac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ws ask for miracles, and Greeks want something that sounds wi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we preach that Christ was nailed to a cross. Most Jews have problems with this, and most Gentiles think it is foolis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ur message is God's power and wisdom for the Jews and the Greeks that he has chos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ven when God is foolish, he is wiser than everyone else, and even when God is weak, he is stronger than everyone el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y dear friends, remember what you were when God chose you. The people of this world didn't think that many of you were wise. Only a few of you were in places of power, and not many of you came from important famili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God chose the foolish things of this world to put the wise to shame. He chose the weak things of this world to put the powerful to sha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at the world thinks is worthless, useless, and nothing at all is what God has used to destroy what the world considers importa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God's church in Corinth. Christ Jesus chose you to be his very own people, and you worship in his name, as we and all others do who call him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od did all this to keep anyone from bragging to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u are God's children. He sent Christ Jesus to save us and to make us wise, acceptable, and hol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if you want to brag, do what the Scriptures say and brag about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y prayer is that God our Father and the Lord Jesus Christ will be kind to you and will bless you with pe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never stop thanking my God for treating you with undeserved grace by giving you Christ Jes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 helps you speak and understand so wel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you are certain that everything we told you about our Lord Christ Jesus is tru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are not missing out on any blessings, as you wait for him to retur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until the day Christ does return, he will keep you completely innocent.]]></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2026-08-02T15:29:49Z</dcterms:created>
  <dcterms:modified xsi:type="dcterms:W3CDTF">2026-08-02T15:29:49Z</dcterms:modified>
  <dc:title>Bible.com.au: 1 Corinthians 1:1-31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