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Here is a list of Levites who settled in Jerusalem: Shemaiah from the Merari clan, whose ancestors included Hasshub, Azrikam, and Hashabiah; Bakbakkar; Heresh; Galal; Mattaniah son of Mica, whose ancestors included Zichri and Asaph; Obadiah son of Shemaiah, whose ancestors included Galal and Jeduthun; Berechiah son of Asa and grandson of Elkanah, who had lived in the villages near the town of Netophah.The Temple Guards  Who Settled  in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allum, Akkub, Talmon, Ahiman, and their relatives were the guards at the temple gates. Shallum was the leader of this cl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 long time they had been the guards at the King's Gate on the east side of the city. Before that, their ancestors guarded the entrance to the Levite cam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as well as the other men in the Korahite clan, guarded the entrance to the temple, just as their ancestors had guarded the entrance to the sacred t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hinehas son of Eleazar had supervised their work because the Lord was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also one of the guards at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 was a total of 212 guards, all of them listed in the family records in their towns. Their ancestors had been chosen by King David and by Samuel the prophet to be responsible for t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they guarded the temple ga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was one full-time guard appointed to each of the four sides of the tem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assistants lived in the villages outside the city, and every seven days a group of them would come into the city and take their turn at guard d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Who Returned  from Babylonia  and Settle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our full-time guards were Levites, and they supervised the other guards and were responsible for the rooms in the temple and the supplies kept the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guarded the temple day and night and opened its doors every morning.The Duties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 Levites were responsible for the equipment used in worship at the temple, and they had to count everything before and after it wa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responsible for the temple furnishings and its sacred objects, as well as the flour, wine, olive oil, incense, and sp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only the priests could mix the spi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ttithiah, Shallum's oldest son, was a member of the Levite clan of Korah, and he was in charge of baking the bread used for offer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evites from the Kohath clan were in charge of baking the sacred loaves of bread for each Sabb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evite family leaders who were the musicians also lived at the temple. They had no other responsibilities, because they were on duty day and n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l of these men were family leaders in the Levi tribe and were listed that way in their family records. They lived in Jerusalem.King Saul's Family(1 Chronicles 8.29-3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had settled the town of Gibeon, where he and his wife Maacah l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one in Israel was listed in the official family records that were included in the history of Israel's kings.The people of Judah were taken to Babylonia as prisoners because they sinned against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had ten sons, who were born in the following order: Abdon, Zur, Kish, Baal, Ner, Nada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father of Shimeam. Some of them went to live in Jerusalem near their relat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was the father of Kish and the grandfather of King Saul.Saul had four sons: Jonathan, Malchishua, Abinadab, and Eshba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Jonathan was the father of Meribbaal, the grandfather of Micah, and the great-grandfather of Pithon, Melech, Tahrea, and Ahaz.]]></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44 ]]></a:t>
            </a:r>
            <a:r>
              <a:rPr lang="en-US" b="1" sz="3000" spc="0" u="none">
                <a:solidFill>
                  <a:srgbClr val="000000">
                    <a:alpha val="100.00%"/>
                  </a:srgbClr>
                </a:solidFill>
                <a:latin typeface="Calibri"/>
              </a:rPr>
              <a:t><![CDATA[The descendants of Ahaz included Jarah, Alemeth, Azmaveth, Zimri, Moza, Binea, Rephaiah, Eleasah, and Azel and his six sons: Azrikam, Bocheru, Ishmael, Sheariah, Obadiah, and Han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people to return to their towns included priests, Levites, temple workers, and other Israel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ople from the tribes of Judah, Benjamin, Ephraim, and Manasseh sett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re were 690 people from the Judah tribe who settled in Jerusalem. They were all descendants of Judah's three sons: Perez, Shelah, and Zerah. Their leaders were Uthai, Asaiah, and Jeuel. Uthai was the son of Ammihud and a descendant of Omri, Imri, Bani, and Perez. Asaiah was a descendant of Shelah; Jeuel was a descendant of Zer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here were also 956 family leaders from the Benjamin tribe who settled in Jerusalem. They included: Sallu son of Meshullam, grandson of Hodaviah, and great-grandson of Hassenuah; Ibneiah son of Jeroham; Elah son of Uzzi and grandson of Michri; Meshullam son of Shephatiah, grandson of Reuel, and great-grandson of Ibnijah.The Priests Who Settled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2 ]]></a:t>
            </a:r>
            <a:r>
              <a:rPr lang="en-US" b="1" sz="3000" spc="0" u="none">
                <a:solidFill>
                  <a:srgbClr val="000000">
                    <a:alpha val="100.00%"/>
                  </a:srgbClr>
                </a:solidFill>
                <a:latin typeface="Calibri"/>
              </a:rPr>
              <a:t><![CDATA[Here is a list of priests who settled in Jerusalem: Jedaiah; Jehoiarib; Jachin; Azariah, who was a temple official, and whose ancestors included Hilkiah, Meshullam, Zadok, Meraioth, and Ahitub; Adaiah son of Jeroham, whose ancestors included Pashhur and Malchijah; Maasai son of Adiel, whose ancestors included Jahzerah, Meshullam, Meshillemith, and Imm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a total of 1,760 priests, all of them family leaders in their clan and trained in the work at the temple.The Levites Who Settled  in Jerusalem]]></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2026-05-18T06:33:11Z</dcterms:created>
  <dcterms:modified xsi:type="dcterms:W3CDTF">2026-05-18T06:33:11Z</dcterms:modified>
  <dc:title>Bible.com.au: 1 Chronicles 9:1-44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