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paal was the father of Eber, Misham, and Shemed, who settled the towns of Ono and Lod, as well as the nearby vill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riah and Shema were family leaders in the clan that lived in the town of Aijalon and that forced out the people of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Beriah's descendants included Ahio, Shashak, Jeremoth, Zebadiah, Arad, Eder, Michael, Ishpah, and Jo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Elpaal's descendants included Zebadiah, Meshullam, Hizki, Heber, Ishmerai, Izliah, and Job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Shimei's descendants included Jakim, Zichri, Zabdi, Elienai, Zillethai, Eliel, Adaiah, Beraiah, and Shimr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5 ]]></a:t>
            </a:r>
            <a:r>
              <a:rPr lang="en-US" b="1" sz="3000" spc="0" u="none">
                <a:solidFill>
                  <a:srgbClr val="000000">
                    <a:alpha val="100.00%"/>
                  </a:srgbClr>
                </a:solidFill>
                <a:latin typeface="Calibri"/>
              </a:rPr>
              <a:t><![CDATA[Shashak's descendants included Ishpan, Eber, Eliel, Abdon, Zichri, Hanan, Hananiah, Elam, Anthothijah, Iphdeiah, and Pen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Jeroham's descendants included Shamsherai, Shehariah, Athaliah, Jaareshiah, Elijah, and Zichr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were the family leaders in their ancestor's clan, and they and their descendants lived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iel settled the town of Gibeon. He and his wife Maacah lived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ong with their sons, who were born in the following order: Abdon, Zur, Kish, Baal, Ner, Nad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e Descendants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dor, Ahio, Zec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ikloth the father of Shimeah. Some of them went to live in Jerusalem near their relatives.The Descendants  of King S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r was the father of Kish and the grandfather of King Saul.Saul had four sons: Jonathan, Malchishua, Abinadab, and Eshba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nathan was the father of Meribbaal, the grandfather of Mic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great-grandfather of Pithon, Melech, Tarea, and Aha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ul's other descendants were Jehoaddah, Alemeth, Azmaveth, Zimri, Moz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inea, Raphah, Eleasah, Az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well as Azel's six sons: Azrikam, Bocheru, Ishmael, Sheariah, Obadiah, and Han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zel's brother Eshek was the father of Ulam, Jeush, and Eliphe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lam's sons were brave soldiers who were experts at using a bow and arrows. They had a total of 150 children and grandchildren.All of these belonged to the tribe of Benjam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njamin had five sons, who were born in the following order: Bela, Ashbel, Aha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hah, and Rap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a was the father of Addar, Gera, Abih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ishua, Naaman, Aho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era, Shephuphan, and Hur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Ehud was the father of Naaman, Ahijah, and Gera. They were clan leaders in the town of Geba, but were later forced to move to the town of Manahath, and Gera led the way. He had two sons: Uzza and Ahihu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1 ]]></a:t>
            </a:r>
            <a:r>
              <a:rPr lang="en-US" b="1" sz="3000" spc="0" u="none">
                <a:solidFill>
                  <a:srgbClr val="000000">
                    <a:alpha val="100.00%"/>
                  </a:srgbClr>
                </a:solidFill>
                <a:latin typeface="Calibri"/>
              </a:rPr>
              <a:t><![CDATA[Shaharaim and his wife Hushim had two sons: Abitub and Elpaal. But Shaharaim later divorced her and his other wife, Baara. Then he moved to the country of Moab and married Hodesh, and they had seven sons: Jobab, Zibia, Mesha, Malcam, Jeuz, Sachia, and Mirmah. They were all family leaders in his clan.]]></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2026-08-02T14:34:31Z</dcterms:created>
  <dcterms:modified xsi:type="dcterms:W3CDTF">2026-08-02T14:34:31Z</dcterms:modified>
  <dc:title>Bible.com.au: 1 Chronicles 8:1-40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