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presProps" Target="presProps.xml"/>
  <Relationship Id="rId34" Type="http://schemas.openxmlformats.org/officeDocument/2006/relationships/viewProps" Target="viewProps.xml"/>
  <Relationship Id="rId3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37737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Chronicles 8:1-4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Elpaal was the father of Eber, Misham, and Shemed, who settled the towns of Ono and Lod, as well as the nearby village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eriah and Shema were family leaders in the clan that lived in the town of Aijalon and that forced out the people of Gat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16 ]]></a:t>
            </a:r>
            <a:r>
              <a:rPr lang="en-US" b="1" sz="3000" spc="0" u="none">
                <a:solidFill>
                  <a:srgbClr val="000000">
                    <a:alpha val="100.00%"/>
                  </a:srgbClr>
                </a:solidFill>
                <a:latin typeface="Calibri"/>
              </a:rPr>
              <a:t><![CDATA[Beriah's descendants included Ahio, Shashak, Jeremoth, Zebadiah, Arad, Eder, Michael, Ishpah, and Joh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18 ]]></a:t>
            </a:r>
            <a:r>
              <a:rPr lang="en-US" b="1" sz="3000" spc="0" u="none">
                <a:solidFill>
                  <a:srgbClr val="000000">
                    <a:alpha val="100.00%"/>
                  </a:srgbClr>
                </a:solidFill>
                <a:latin typeface="Calibri"/>
              </a:rPr>
              <a:t><![CDATA[Elpaal's descendants included Zebadiah, Meshullam, Hizki, Heber, Ishmerai, Izliah, and Jobab.]]></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21 ]]></a:t>
            </a:r>
            <a:r>
              <a:rPr lang="en-US" b="1" sz="3000" spc="0" u="none">
                <a:solidFill>
                  <a:srgbClr val="000000">
                    <a:alpha val="100.00%"/>
                  </a:srgbClr>
                </a:solidFill>
                <a:latin typeface="Calibri"/>
              </a:rPr>
              <a:t><![CDATA[Shimei's descendants included Jakim, Zichri, Zabdi, Elienai, Zillethai, Eliel, Adaiah, Beraiah, and Shimrat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25 ]]></a:t>
            </a:r>
            <a:r>
              <a:rPr lang="en-US" b="1" sz="3000" spc="0" u="none">
                <a:solidFill>
                  <a:srgbClr val="000000">
                    <a:alpha val="100.00%"/>
                  </a:srgbClr>
                </a:solidFill>
                <a:latin typeface="Calibri"/>
              </a:rPr>
              <a:t><![CDATA[Shashak's descendants included Ishpan, Eber, Eliel, Abdon, Zichri, Hanan, Hananiah, Elam, Anthothijah, Iphdeiah, and Penuel.]]></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27 ]]></a:t>
            </a:r>
            <a:r>
              <a:rPr lang="en-US" b="1" sz="3000" spc="0" u="none">
                <a:solidFill>
                  <a:srgbClr val="000000">
                    <a:alpha val="100.00%"/>
                  </a:srgbClr>
                </a:solidFill>
                <a:latin typeface="Calibri"/>
              </a:rPr>
              <a:t><![CDATA[Jeroham's descendants included Shamsherai, Shehariah, Athaliah, Jaareshiah, Elijah, and Zichri.]]></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se were the family leaders in their ancestor's clan, and they and their descendants lived in Jerusale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Jeiel settled the town of Gibeon. He and his wife Maacah lived ther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long with their sons, who were born in the following order: Abdon, Zur, Kish, Baal, Ner, Nadab,]]></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More Descendants  of Benjami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Gedor, Ahio, Zecher,]]></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Mikloth the father of Shimeah. Some of them went to live in Jerusalem near their relatives.The Descendants  of King Saul]]></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Ner was the father of Kish and the grandfather of King Saul.Saul had four sons: Jonathan, Malchishua, Abinadab, and Eshbaal.]]></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Jonathan was the father of Meribbaal, the grandfather of Micah,]]></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the great-grandfather of Pithon, Melech, Tarea, and Ahaz.]]></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Saul's other descendants were Jehoaddah, Alemeth, Azmaveth, Zimri, Moza,]]></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Binea, Raphah, Eleasah, Azel,]]></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s well as Azel's six sons: Azrikam, Bocheru, Ishmael, Sheariah, Obadiah, and Hanan.]]></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zel's brother Eshek was the father of Ulam, Jeush, and Eliphelet.]]></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Ulam's sons were brave soldiers who were experts at using a bow and arrows. They had a total of 150 children and grandchildren.All of these belonged to the tribe of Benjami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Benjamin had five sons, who were born in the following order: Bela, Ashbel, Aharah,]]></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Nohah, and Raph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ela was the father of Addar, Gera, Abihu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bishua, Naaman, Ahoa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Gera, Shephuphan, and Hura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7 ]]></a:t>
            </a:r>
            <a:r>
              <a:rPr lang="en-US" b="1" sz="3000" spc="0" u="none">
                <a:solidFill>
                  <a:srgbClr val="000000">
                    <a:alpha val="100.00%"/>
                  </a:srgbClr>
                </a:solidFill>
                <a:latin typeface="Calibri"/>
              </a:rPr>
              <a:t><![CDATA[Ehud was the father of Naaman, Ahijah, and Gera. They were clan leaders in the town of Geba, but were later forced to move to the town of Manahath, and Gera led the way. He had two sons: Uzza and Ahihu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11 ]]></a:t>
            </a:r>
            <a:r>
              <a:rPr lang="en-US" b="1" sz="3000" spc="0" u="none">
                <a:solidFill>
                  <a:srgbClr val="000000">
                    <a:alpha val="100.00%"/>
                  </a:srgbClr>
                </a:solidFill>
                <a:latin typeface="Calibri"/>
              </a:rPr>
              <a:t><![CDATA[Shaharaim and his wife Hushim had two sons: Abitub and Elpaal. But Shaharaim later divorced her and his other wife, Baara. Then he moved to the country of Moab and married Hodesh, and they had seven sons: Jobab, Zibia, Mesha, Malcam, Jeuz, Sachia, and Mirmah. They were all family leaders in his clan.]]></a:t>
            </a:r>
          </a:p>
        </p:txBody>
      </p:sp>
    </p:spTree>
  </p:cSld>
  <p:clrMapOvr>
    <a:masterClrMapping/>
  </p:clrMapOvr>
</p:sld>
</file>

<file path=ppt/theme/theme1.xml><?xml version="1.0" encoding="utf-8"?>
<a:theme xmlns:a="http://schemas.openxmlformats.org/drawingml/2006/main" name="Theme15">
  <a:themeElements>
    <a:clrScheme name="Theme1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2026-06-02T00:45:02Z</dcterms:created>
  <dcterms:modified xsi:type="dcterms:W3CDTF">2026-06-02T00:45:02Z</dcterms:modified>
  <dc:title>Bible.com.au: 1 Chronicles 8:1-40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