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019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7: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her was the father of Zemirah, Joash, Eliezer, Elioenai, Omri, Jeremoth, Abijah, Anathoth, and Alem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official family records listed 20,200 soldiers in the families of this clan, as well as their family lead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diael was the father of Bilhan and the grandfather of Jeush, Benjamin, Ehud, Chenaanah, Zethan, Tarshish, and Ahishah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ere family leaders in their clan, which had 17,200 soldiers prepared to fight in batt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r was the father of Shuppim and Huppim, who also belonged to this clan.Dan was the father of Hushim.The Descendants  of Naphtal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phtali's mother was Bilhah, and he was the father of Jahziel, Guni, Jezer, and Shallum.The Descendants  of Manasse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nasseh and his Syrian wife were the parents of Asriel and Machir the father of Gil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chir found a wife for Huppim and one for Shuppim. Machir had a sister named Maacah.Zelophehad was also a descendant of Manasseh, and he had five daught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chir and his wife Maacah were the parents of Peresh and Sheresh. Peresh was the father of Ulam and Rek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lam was the father of Bedan. These were all descendants of Gilead, the son of Machir and the grandson of Manasse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scendants  of Issach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ilead's sister Hammolecheth was the mother of Ishhod, Abiezer, and Mahl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mida, another descendant of Manasseh, was the father of Ahian, Shechem, Likhi, and Aniam.The Descendants  of Ephra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phraim was the father of Shuthelah and the ancestor of Bered, Tahath, Eleadah, Tah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Zabad, and Shuthelah.Ephraim had two other sons, Ezer and Elead. But they were killed when they tried to steal livestock from the people who lived in the territory of G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phraim mourned for his sons a long time, and his relatives came to comfort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me time later his wife gave birth to another son, and Ephraim named him Beriah, because he was born during a time of mise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phraim's daughter was Sheerah. She built the towns of Lower Beth-Horon, Upper Beth-Horon, and Uzzen-Sheer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phraim also had a son named Rephah, and his descendants included Resheph, Telah, Tah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adan, Ammihud, Elisham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un, and Joshu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ssachar was the father of four sons: Tola, Puah, Jashub, and Shim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descendants of Ephraim took over the territory as far south as Bethel, as far east as Naaran, and as far west as Gezer. Their territory included all the villages around these towns, as well as Shechem, Ayyah, and the nearby villag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descendants of Manasseh settled in the territory that included Beth-Shan, Taanach, Megiddo, Dor, and the nearby villages.The descendants of Joseph lived in these towns and villages.The Descendants  of As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her had four sons, Imnah, Ishvah, Ishvi, and Beriah, and one daughter, Ser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riah was the father of Heber and Malchiel the father of Birzai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ber was the father of three sons, Japhlet, Shomer, and Hotham, and one daughter, Shu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aphlet was the father of Pasach, Bimhal, and Ashva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homer was the father of Ahi, Rohgah, Hubbah, and Ara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aphlet's brother Hotham was the father of Zophah, Imna, Shelesh, and Ama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Zophah was the father of Suah, Harnepher, Shual, Beri, Imr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zer, Hod, Shamma, Shilshah, Ithran, and Bee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la was the father of Uzzi, Rephaiah, Jeriel, Jahmai, Ibsam, and Shemuel, who were all brave soldiers and family leaders in their clan. There were 22,600 people in Tola's family by the time David became k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ther was the father of Jephunneh, Pispa, and Ar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Ulla was the father of Arah, Hanniel, and Rizi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se were the descendants of Asher, and they were all respected family leaders and brave soldiers. The tribe of Asher had a total of 26,000 soldie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zzi was the father of Izrahiah and the grandfather of Michael, Obadiah, Joel, and Isshiah, who were also family lead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ir families were so large that they had 36,000 soldiers in their cla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fact, according to family records, the tribe of Issachar had a total of 87,000 warriors.The Descendants  of Benjamin and D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njamin was the father of three sons: Bela, Becher, and Jedi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la was the father of Ezbon, Uzzi, Uzziel, Jerimoth, and Iri. They were all brave soldiers and family leaders in their father's clan. The number of soldiers in their clan was 22,034.]]></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2026-05-25T05:07:07Z</dcterms:created>
  <dcterms:modified xsi:type="dcterms:W3CDTF">2026-05-25T05:07:07Z</dcterms:modified>
  <dc:title>Bible.com.au: 1 Chronicles 7:1-40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