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hath was the father of Amram, Izhar, Hebron, and Uzz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rari was the father of Mahli and Mushi. These descendants of Levi each became leaders of their own cl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ershon's descendants included Libni, Jahath, Zimmah, Joah, Iddo, Zerah, and Jeather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Kohath's descendants included Amminadab, Korah, Assir, Elkanah, Ebiasaph, Assir, Tahath, Uriel, Uzziah, and Sh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kanah was the father of Amasai and Ahim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Ahimoth's descendants included Elkanah, Zophai, Nahath, Eliab, Jeroham, and Elka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 was the father of Joel and Abijah, born in that 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Merari's descendants included Mahli, Libni, Shimei, Uzzah, Shimea, Haggiah, and Asaiah.The Temple Music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King David had the sacred chest moved to Jerusalem, he appointed musicians from the Levi tribe to be in charge of the music at the place of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musicians served at the sacred tent and later at the Lord's temple that King Solomon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Lev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8 ]]></a:t>
            </a:r>
            <a:r>
              <a:rPr lang="en-US" b="1" sz="3000" spc="0" u="none">
                <a:solidFill>
                  <a:srgbClr val="000000">
                    <a:alpha val="100.00%"/>
                  </a:srgbClr>
                </a:solidFill>
                <a:latin typeface="Calibri"/>
              </a:rPr>
              <a:t><![CDATA[Here is a list of these musicians and their family lines:Heman from the Kohathite clan was the director. His ancestors went all the way back to Jacob and included Joel, Samuel, Elkanah, Jeroham, Eliel, Toah, Zuph, Elkanah, Mahath, Amasai, Elkanah, Joel, Azariah, Zephaniah, Tahath, Assir, Ebiasaph, Korah, Izhar, Kohath, Lev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3 ]]></a:t>
            </a:r>
            <a:r>
              <a:rPr lang="en-US" b="1" sz="3000" spc="0" u="none">
                <a:solidFill>
                  <a:srgbClr val="000000">
                    <a:alpha val="100.00%"/>
                  </a:srgbClr>
                </a:solidFill>
                <a:latin typeface="Calibri"/>
              </a:rPr>
              <a:t><![CDATA[Asaph was Heman's relative and served as his assistant. Asaph's ancestors included Berechiah, Shimea, Michael, Baaseiah, Malchijah, Ethni, Zerah, Adaiah, Ethan, Zimmah, Shimei, Jahath, Gershon, and Lev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7 ]]></a:t>
            </a:r>
            <a:r>
              <a:rPr lang="en-US" b="1" sz="3000" spc="0" u="none">
                <a:solidFill>
                  <a:srgbClr val="000000">
                    <a:alpha val="100.00%"/>
                  </a:srgbClr>
                </a:solidFill>
                <a:latin typeface="Calibri"/>
              </a:rPr>
              <a:t><![CDATA[Ethan was also Heman's relative and served as his assistant. Ethan belonged to the Merari clan, and his ancestors included Kishi, Abdi, Malluch, Hashabiah, Amaziah, Hilkiah, Amzi, Bani, Shemer, Mahli, Mushi, Merari, and Lev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rest of the Levites were appointed to work at the sacred tent.The Descendants  of Aa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ly Aaron and his descendants were allowed to offer sacrifices and incense on the two altars at the sacred tent. They were in charge of the most holy place and the ceremonies to forgive sins, just as God's servant Moses had comma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3 ]]></a:t>
            </a:r>
            <a:r>
              <a:rPr lang="en-US" b="1" sz="3000" spc="0" u="none">
                <a:solidFill>
                  <a:srgbClr val="000000">
                    <a:alpha val="100.00%"/>
                  </a:srgbClr>
                </a:solidFill>
                <a:latin typeface="Calibri"/>
              </a:rPr>
              <a:t><![CDATA[Aaron's descendants included his son Eleazar, Phinehas, Abishua, Bukki, Uzzi, Zerahiah, Meraioth, Amariah, Ahitub, Zadok, and Ahimaaz.The Towns  for the Levites(Joshua 21.1-4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aron's descendants belonged to the Levite clan of Kohath, and they were the first group chosen to receive towns to live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received the town of Hebron in the territory of Judah and the pastureland arou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armland and villages around Hebron were given to Caleb son of Jephunne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So Aaron's descendants received the following Safe Towns and the pastureland around them: Hebron, Libnah, Jattir, Eshtemoa, Hilen, Debir, Ashan, and Beth-Sheme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vi was the father of Gershon, Kohath, and Mera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From the Benjamin tribe they were given the towns of Geba, Alemeth, and Anathoth and the pastureland around them. Thirteen towns were given to Aaron's descenda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rest of the Levite clan of Kohath received ten towns from West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Levite clan of Gershon received thirteen towns from the tribes of Issachar, Asher, Naphtali, and East Manasseh in Bash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Levite clan of Merari received twelve towns from the tribes of Reuben, Gad, and Zebul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the people of Israel gave the Levites towns to live in and the pastureland aroun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towns were chosen with the Lord's help, including those towns from the tribes of Judah, Simeon, and Benjam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me of the families of the Kohath clan received their towns from the tribe of Ephra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69 ]]></a:t>
            </a:r>
            <a:r>
              <a:rPr lang="en-US" b="1" sz="3000" spc="0" u="none">
                <a:solidFill>
                  <a:srgbClr val="000000">
                    <a:alpha val="100.00%"/>
                  </a:srgbClr>
                </a:solidFill>
                <a:latin typeface="Calibri"/>
              </a:rPr>
              <a:t><![CDATA[These families received the following Safe Towns and the pastureland around them: Shechem in the hill country, Gezer, Jokmeam, Beth-Horon, Aijalon, and Gath-Ri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from West Manasseh they received Aner and Bileam, together with their pasturel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 Gershonite clan received two towns from the tribe of East Manasseh: Golan in Bashan and Ashtaroth, including the pastureland aroun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ohath was the father of Amram, Izhar, Hebron, and Uzzi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73 ]]></a:t>
            </a:r>
            <a:r>
              <a:rPr lang="en-US" b="1" sz="3000" spc="0" u="none">
                <a:solidFill>
                  <a:srgbClr val="000000">
                    <a:alpha val="100.00%"/>
                  </a:srgbClr>
                </a:solidFill>
                <a:latin typeface="Calibri"/>
              </a:rPr>
              <a:t><![CDATA[The Gershonites also received four towns from the tribe of Issachar: Kedesh, Daberath, Ramoth, and Anem, including the pastureland around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75 ]]></a:t>
            </a:r>
            <a:r>
              <a:rPr lang="en-US" b="1" sz="3000" spc="0" u="none">
                <a:solidFill>
                  <a:srgbClr val="000000">
                    <a:alpha val="100.00%"/>
                  </a:srgbClr>
                </a:solidFill>
                <a:latin typeface="Calibri"/>
              </a:rPr>
              <a:t><![CDATA[The Gershonites received four towns from the tribe of Asher: Mashal, Abdon, Hukok, and Rehob, including the pastureland aroun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Finally, the Gershonites received three towns from the tribe of Naphtali: Kedesh in Galilee, Hammon, and Kiriathaim, including the pastureland aroun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he rest of the Merari clan received the towns of Rimmono and Tabor and their pastureland from the tribe of Zebulu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79 ]]></a:t>
            </a:r>
            <a:r>
              <a:rPr lang="en-US" b="1" sz="3000" spc="0" u="none">
                <a:solidFill>
                  <a:srgbClr val="000000">
                    <a:alpha val="100.00%"/>
                  </a:srgbClr>
                </a:solidFill>
                <a:latin typeface="Calibri"/>
              </a:rPr>
              <a:t><![CDATA[They also received four towns east of the Jordan River from the tribe of Reuben: Bezer in the flatlands, Jahzah, Kedemoth, and Mephaath, including the pastures around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81 ]]></a:t>
            </a:r>
            <a:r>
              <a:rPr lang="en-US" b="1" sz="3000" spc="0" u="none">
                <a:solidFill>
                  <a:srgbClr val="000000">
                    <a:alpha val="100.00%"/>
                  </a:srgbClr>
                </a:solidFill>
                <a:latin typeface="Calibri"/>
              </a:rPr>
              <a:t><![CDATA[And from the tribe of Gad the Merarites received the towns of Ramoth in Gilead, Mahanaim, Heshbon, and Jazer, including the pastureland around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ram was the father of Aaron, Moses, and Miriam.Aaron had four sons: Nadab, Abihu, Eleazar, and Itham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 ]]></a:t>
            </a:r>
            <a:r>
              <a:rPr lang="en-US" b="1" sz="3000" spc="0" u="none">
                <a:solidFill>
                  <a:srgbClr val="000000">
                    <a:alpha val="100.00%"/>
                  </a:srgbClr>
                </a:solidFill>
                <a:latin typeface="Calibri"/>
              </a:rPr>
              <a:t><![CDATA[Eleazar's descendants included Phinehas, Abishua, Bukki, Uzzi, Zerahiah, Meraioth, Amariah, Ahitub, Zadok, Ahimaaz, Azariah, Johanan, Azariah the priest who served in the temple built by King Solomon, Amariah, Ahitub, Zadok, Shallum, Hilkiah, Azariah, Seraiah, and Jehozad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Nebuchadnezzar of Babylonia took Jehozadak to Babylon as prisoner when the Lord let the people of Judah and Jerusalem be dragged from thei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vi's three sons had sons of their 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rshon was the father of Libni and Shimei.]]></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2026-05-25T01:21:47Z</dcterms:created>
  <dcterms:modified xsi:type="dcterms:W3CDTF">2026-05-25T01:21:47Z</dcterms:modified>
  <dc:title>Bible.com.au: 1 Chronicles 6:1-81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