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presProps" Target="presProps.xml"/>
  <Relationship Id="rId50" Type="http://schemas.openxmlformats.org/officeDocument/2006/relationships/viewProps" Target="viewProps.xml"/>
  <Relationship Id="rId5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883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Chronicles 6:1-8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Kohath was the father of Amram, Izhar, Hebron, and Uzziel.]]></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Merari was the father of Mahli and Mushi. These descendants of Levi each became leaders of their own clan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21 ]]></a:t>
            </a:r>
            <a:r>
              <a:rPr lang="en-US" b="1" sz="3000" spc="0" u="none">
                <a:solidFill>
                  <a:srgbClr val="000000">
                    <a:alpha val="100.00%"/>
                  </a:srgbClr>
                </a:solidFill>
                <a:latin typeface="Calibri"/>
              </a:rPr>
              <a:t><![CDATA[Gershon's descendants included Libni, Jahath, Zimmah, Joah, Iddo, Zerah, and Jeatherai.]]></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24 ]]></a:t>
            </a:r>
            <a:r>
              <a:rPr lang="en-US" b="1" sz="3000" spc="0" u="none">
                <a:solidFill>
                  <a:srgbClr val="000000">
                    <a:alpha val="100.00%"/>
                  </a:srgbClr>
                </a:solidFill>
                <a:latin typeface="Calibri"/>
              </a:rPr>
              <a:t><![CDATA[Kohath's descendants included Amminadab, Korah, Assir, Elkanah, Ebiasaph, Assir, Tahath, Uriel, Uzziah, and Shaul.]]></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Elkanah was the father of Amasai and Ahimoth.]]></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27 ]]></a:t>
            </a:r>
            <a:r>
              <a:rPr lang="en-US" b="1" sz="3000" spc="0" u="none">
                <a:solidFill>
                  <a:srgbClr val="000000">
                    <a:alpha val="100.00%"/>
                  </a:srgbClr>
                </a:solidFill>
                <a:latin typeface="Calibri"/>
              </a:rPr>
              <a:t><![CDATA[Ahimoth's descendants included Elkanah, Zophai, Nahath, Eliab, Jeroham, and Elkanah.]]></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Samuel was the father of Joel and Abijah, born in that order.]]></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30 ]]></a:t>
            </a:r>
            <a:r>
              <a:rPr lang="en-US" b="1" sz="3000" spc="0" u="none">
                <a:solidFill>
                  <a:srgbClr val="000000">
                    <a:alpha val="100.00%"/>
                  </a:srgbClr>
                </a:solidFill>
                <a:latin typeface="Calibri"/>
              </a:rPr>
              <a:t><![CDATA[Merari's descendants included Mahli, Libni, Shimei, Uzzah, Shimea, Haggiah, and Asaiah.The Temple Musician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fter King David had the sacred chest moved to Jerusalem, he appointed musicians from the Levi tribe to be in charge of the music at the place of worship.]]></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These musicians served at the sacred tent and later at the Lord's temple that King Solomon buil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Descendants  of Levi]]></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38 ]]></a:t>
            </a:r>
            <a:r>
              <a:rPr lang="en-US" b="1" sz="3000" spc="0" u="none">
                <a:solidFill>
                  <a:srgbClr val="000000">
                    <a:alpha val="100.00%"/>
                  </a:srgbClr>
                </a:solidFill>
                <a:latin typeface="Calibri"/>
              </a:rPr>
              <a:t><![CDATA[Here is a list of these musicians and their family lines:Heman from the Kohathite clan was the director. His ancestors went all the way back to Jacob and included Joel, Samuel, Elkanah, Jeroham, Eliel, Toah, Zuph, Elkanah, Mahath, Amasai, Elkanah, Joel, Azariah, Zephaniah, Tahath, Assir, Ebiasaph, Korah, Izhar, Kohath, Levi.]]></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43 ]]></a:t>
            </a:r>
            <a:r>
              <a:rPr lang="en-US" b="1" sz="3000" spc="0" u="none">
                <a:solidFill>
                  <a:srgbClr val="000000">
                    <a:alpha val="100.00%"/>
                  </a:srgbClr>
                </a:solidFill>
                <a:latin typeface="Calibri"/>
              </a:rPr>
              <a:t><![CDATA[Asaph was Heman's relative and served as his assistant. Asaph's ancestors included Berechiah, Shimea, Michael, Baaseiah, Malchijah, Ethni, Zerah, Adaiah, Ethan, Zimmah, Shimei, Jahath, Gershon, and Levi.]]></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47 ]]></a:t>
            </a:r>
            <a:r>
              <a:rPr lang="en-US" b="1" sz="3000" spc="0" u="none">
                <a:solidFill>
                  <a:srgbClr val="000000">
                    <a:alpha val="100.00%"/>
                  </a:srgbClr>
                </a:solidFill>
                <a:latin typeface="Calibri"/>
              </a:rPr>
              <a:t><![CDATA[Ethan was also Heman's relative and served as his assistant. Ethan belonged to the Merari clan, and his ancestors included Kishi, Abdi, Malluch, Hashabiah, Amaziah, Hilkiah, Amzi, Bani, Shemer, Mahli, Mushi, Merari, and Levi.]]></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The rest of the Levites were appointed to work at the sacred tent.The Descendants  of Aaron]]></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Only Aaron and his descendants were allowed to offer sacrifices and incense on the two altars at the sacred tent. They were in charge of the most holy place and the ceremonies to forgive sins, just as God's servant Moses had commande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53 ]]></a:t>
            </a:r>
            <a:r>
              <a:rPr lang="en-US" b="1" sz="3000" spc="0" u="none">
                <a:solidFill>
                  <a:srgbClr val="000000">
                    <a:alpha val="100.00%"/>
                  </a:srgbClr>
                </a:solidFill>
                <a:latin typeface="Calibri"/>
              </a:rPr>
              <a:t><![CDATA[Aaron's descendants included his son Eleazar, Phinehas, Abishua, Bukki, Uzzi, Zerahiah, Meraioth, Amariah, Ahitub, Zadok, and Ahimaaz.The Towns  for the Levites(Joshua 21.1-42)]]></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4 ]]></a:t>
            </a:r>
            <a:r>
              <a:rPr lang="en-US" b="1" sz="3000" spc="0" u="none">
                <a:solidFill>
                  <a:srgbClr val="000000">
                    <a:alpha val="100.00%"/>
                  </a:srgbClr>
                </a:solidFill>
                <a:latin typeface="Calibri"/>
              </a:rPr>
              <a:t><![CDATA[Aaron's descendants belonged to the Levite clan of Kohath, and they were the first group chosen to receive towns to live in.]]></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5 ]]></a:t>
            </a:r>
            <a:r>
              <a:rPr lang="en-US" b="1" sz="3000" spc="0" u="none">
                <a:solidFill>
                  <a:srgbClr val="000000">
                    <a:alpha val="100.00%"/>
                  </a:srgbClr>
                </a:solidFill>
                <a:latin typeface="Calibri"/>
              </a:rPr>
              <a:t><![CDATA[They received the town of Hebron in the territory of Judah and the pastureland around it.]]></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6 ]]></a:t>
            </a:r>
            <a:r>
              <a:rPr lang="en-US" b="1" sz="3000" spc="0" u="none">
                <a:solidFill>
                  <a:srgbClr val="000000">
                    <a:alpha val="100.00%"/>
                  </a:srgbClr>
                </a:solidFill>
                <a:latin typeface="Calibri"/>
              </a:rPr>
              <a:t><![CDATA[But the farmland and villages around Hebron were given to Caleb son of Jephunneh.]]></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7-59 ]]></a:t>
            </a:r>
            <a:r>
              <a:rPr lang="en-US" b="1" sz="3000" spc="0" u="none">
                <a:solidFill>
                  <a:srgbClr val="000000">
                    <a:alpha val="100.00%"/>
                  </a:srgbClr>
                </a:solidFill>
                <a:latin typeface="Calibri"/>
              </a:rPr>
              <a:t><![CDATA[So Aaron's descendants received the following Safe Towns and the pastureland around them: Hebron, Libnah, Jattir, Eshtemoa, Hilen, Debir, Ashan, and Beth-Shemesh.]]></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Levi was the father of Gershon, Kohath, and Merari.]]></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0 ]]></a:t>
            </a:r>
            <a:r>
              <a:rPr lang="en-US" b="1" sz="3000" spc="0" u="none">
                <a:solidFill>
                  <a:srgbClr val="000000">
                    <a:alpha val="100.00%"/>
                  </a:srgbClr>
                </a:solidFill>
                <a:latin typeface="Calibri"/>
              </a:rPr>
              <a:t><![CDATA[From the Benjamin tribe they were given the towns of Geba, Alemeth, and Anathoth and the pastureland around them. Thirteen towns were given to Aaron's descendant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1 ]]></a:t>
            </a:r>
            <a:r>
              <a:rPr lang="en-US" b="1" sz="3000" spc="0" u="none">
                <a:solidFill>
                  <a:srgbClr val="000000">
                    <a:alpha val="100.00%"/>
                  </a:srgbClr>
                </a:solidFill>
                <a:latin typeface="Calibri"/>
              </a:rPr>
              <a:t><![CDATA[The rest of the Levite clan of Kohath received ten towns from West Manasseh.]]></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2 ]]></a:t>
            </a:r>
            <a:r>
              <a:rPr lang="en-US" b="1" sz="3000" spc="0" u="none">
                <a:solidFill>
                  <a:srgbClr val="000000">
                    <a:alpha val="100.00%"/>
                  </a:srgbClr>
                </a:solidFill>
                <a:latin typeface="Calibri"/>
              </a:rPr>
              <a:t><![CDATA[The Levite clan of Gershon received thirteen towns from the tribes of Issachar, Asher, Naphtali, and East Manasseh in Bashan.]]></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3 ]]></a:t>
            </a:r>
            <a:r>
              <a:rPr lang="en-US" b="1" sz="3000" spc="0" u="none">
                <a:solidFill>
                  <a:srgbClr val="000000">
                    <a:alpha val="100.00%"/>
                  </a:srgbClr>
                </a:solidFill>
                <a:latin typeface="Calibri"/>
              </a:rPr>
              <a:t><![CDATA[The Levite clan of Merari received twelve towns from the tribes of Reuben, Gad, and Zebulun.]]></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4 ]]></a:t>
            </a:r>
            <a:r>
              <a:rPr lang="en-US" b="1" sz="3000" spc="0" u="none">
                <a:solidFill>
                  <a:srgbClr val="000000">
                    <a:alpha val="100.00%"/>
                  </a:srgbClr>
                </a:solidFill>
                <a:latin typeface="Calibri"/>
              </a:rPr>
              <a:t><![CDATA[So the people of Israel gave the Levites towns to live in and the pastureland around them.]]></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5 ]]></a:t>
            </a:r>
            <a:r>
              <a:rPr lang="en-US" b="1" sz="3000" spc="0" u="none">
                <a:solidFill>
                  <a:srgbClr val="000000">
                    <a:alpha val="100.00%"/>
                  </a:srgbClr>
                </a:solidFill>
                <a:latin typeface="Calibri"/>
              </a:rPr>
              <a:t><![CDATA[All the towns were chosen with the Lord's help, including those towns from the tribes of Judah, Simeon, and Benjamin.]]></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6 ]]></a:t>
            </a:r>
            <a:r>
              <a:rPr lang="en-US" b="1" sz="3000" spc="0" u="none">
                <a:solidFill>
                  <a:srgbClr val="000000">
                    <a:alpha val="100.00%"/>
                  </a:srgbClr>
                </a:solidFill>
                <a:latin typeface="Calibri"/>
              </a:rPr>
              <a:t><![CDATA[Some of the families of the Kohath clan received their towns from the tribe of Ephraim.]]></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7-69 ]]></a:t>
            </a:r>
            <a:r>
              <a:rPr lang="en-US" b="1" sz="3000" spc="0" u="none">
                <a:solidFill>
                  <a:srgbClr val="000000">
                    <a:alpha val="100.00%"/>
                  </a:srgbClr>
                </a:solidFill>
                <a:latin typeface="Calibri"/>
              </a:rPr>
              <a:t><![CDATA[These families received the following Safe Towns and the pastureland around them: Shechem in the hill country, Gezer, Jokmeam, Beth-Horon, Aijalon, and Gath-Rimmon.]]></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0 ]]></a:t>
            </a:r>
            <a:r>
              <a:rPr lang="en-US" b="1" sz="3000" spc="0" u="none">
                <a:solidFill>
                  <a:srgbClr val="000000">
                    <a:alpha val="100.00%"/>
                  </a:srgbClr>
                </a:solidFill>
                <a:latin typeface="Calibri"/>
              </a:rPr>
              <a:t><![CDATA[And from West Manasseh they received Aner and Bileam, together with their pastureland.]]></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1 ]]></a:t>
            </a:r>
            <a:r>
              <a:rPr lang="en-US" b="1" sz="3000" spc="0" u="none">
                <a:solidFill>
                  <a:srgbClr val="000000">
                    <a:alpha val="100.00%"/>
                  </a:srgbClr>
                </a:solidFill>
                <a:latin typeface="Calibri"/>
              </a:rPr>
              <a:t><![CDATA[The Gershonite clan received two towns from the tribe of East Manasseh: Golan in Bashan and Ashtaroth, including the pastureland around them.]]></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Kohath was the father of Amram, Izhar, Hebron, and Uzziel.]]></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2-73 ]]></a:t>
            </a:r>
            <a:r>
              <a:rPr lang="en-US" b="1" sz="3000" spc="0" u="none">
                <a:solidFill>
                  <a:srgbClr val="000000">
                    <a:alpha val="100.00%"/>
                  </a:srgbClr>
                </a:solidFill>
                <a:latin typeface="Calibri"/>
              </a:rPr>
              <a:t><![CDATA[The Gershonites also received four towns from the tribe of Issachar: Kedesh, Daberath, Ramoth, and Anem, including the pastureland around them.]]></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4-75 ]]></a:t>
            </a:r>
            <a:r>
              <a:rPr lang="en-US" b="1" sz="3000" spc="0" u="none">
                <a:solidFill>
                  <a:srgbClr val="000000">
                    <a:alpha val="100.00%"/>
                  </a:srgbClr>
                </a:solidFill>
                <a:latin typeface="Calibri"/>
              </a:rPr>
              <a:t><![CDATA[The Gershonites received four towns from the tribe of Asher: Mashal, Abdon, Hukok, and Rehob, including the pastureland around them.]]></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6 ]]></a:t>
            </a:r>
            <a:r>
              <a:rPr lang="en-US" b="1" sz="3000" spc="0" u="none">
                <a:solidFill>
                  <a:srgbClr val="000000">
                    <a:alpha val="100.00%"/>
                  </a:srgbClr>
                </a:solidFill>
                <a:latin typeface="Calibri"/>
              </a:rPr>
              <a:t><![CDATA[Finally, the Gershonites received three towns from the tribe of Naphtali: Kedesh in Galilee, Hammon, and Kiriathaim, including the pastureland around them.]]></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7 ]]></a:t>
            </a:r>
            <a:r>
              <a:rPr lang="en-US" b="1" sz="3000" spc="0" u="none">
                <a:solidFill>
                  <a:srgbClr val="000000">
                    <a:alpha val="100.00%"/>
                  </a:srgbClr>
                </a:solidFill>
                <a:latin typeface="Calibri"/>
              </a:rPr>
              <a:t><![CDATA[The rest of the Merari clan received the towns of Rimmono and Tabor and their pastureland from the tribe of Zebulun.]]></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8-79 ]]></a:t>
            </a:r>
            <a:r>
              <a:rPr lang="en-US" b="1" sz="3000" spc="0" u="none">
                <a:solidFill>
                  <a:srgbClr val="000000">
                    <a:alpha val="100.00%"/>
                  </a:srgbClr>
                </a:solidFill>
                <a:latin typeface="Calibri"/>
              </a:rPr>
              <a:t><![CDATA[They also received four towns east of the Jordan River from the tribe of Reuben: Bezer in the flatlands, Jahzah, Kedemoth, and Mephaath, including the pastures around them.]]></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0-81 ]]></a:t>
            </a:r>
            <a:r>
              <a:rPr lang="en-US" b="1" sz="3000" spc="0" u="none">
                <a:solidFill>
                  <a:srgbClr val="000000">
                    <a:alpha val="100.00%"/>
                  </a:srgbClr>
                </a:solidFill>
                <a:latin typeface="Calibri"/>
              </a:rPr>
              <a:t><![CDATA[And from the tribe of Gad the Merarites received the towns of Ramoth in Gilead, Mahanaim, Heshbon, and Jazer, including the pastureland around them.]]></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mram was the father of Aaron, Moses, and Miriam.Aaron had four sons: Nadab, Abihu, Eleazar, and Ithamar.]]></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4 ]]></a:t>
            </a:r>
            <a:r>
              <a:rPr lang="en-US" b="1" sz="3000" spc="0" u="none">
                <a:solidFill>
                  <a:srgbClr val="000000">
                    <a:alpha val="100.00%"/>
                  </a:srgbClr>
                </a:solidFill>
                <a:latin typeface="Calibri"/>
              </a:rPr>
              <a:t><![CDATA[Eleazar's descendants included Phinehas, Abishua, Bukki, Uzzi, Zerahiah, Meraioth, Amariah, Ahitub, Zadok, Ahimaaz, Azariah, Johanan, Azariah the priest who served in the temple built by King Solomon, Amariah, Ahitub, Zadok, Shallum, Hilkiah, Azariah, Seraiah, and Jehozadak.]]></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King Nebuchadnezzar of Babylonia took Jehozadak to Babylon as prisoner when the Lord let the people of Judah and Jerusalem be dragged from their lan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Levi's three sons had sons of their ow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Gershon was the father of Libni and Shimei.]]></a:t>
            </a:r>
          </a:p>
        </p:txBody>
      </p:sp>
    </p:spTree>
  </p:cSld>
  <p:clrMapOvr>
    <a:masterClrMapping/>
  </p:clrMapOvr>
</p:sld>
</file>

<file path=ppt/theme/theme1.xml><?xml version="1.0" encoding="utf-8"?>
<a:theme xmlns:a="http://schemas.openxmlformats.org/drawingml/2006/main" name="Theme36">
  <a:themeElements>
    <a:clrScheme name="Theme3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2026-07-26T02:22:44Z</dcterms:created>
  <dcterms:modified xsi:type="dcterms:W3CDTF">2026-07-26T02:22:44Z</dcterms:modified>
  <dc:title>Bible.com.au: 1 Chronicles 6:1-81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