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ribe of Gad lived in the region of Bashan, north of the Reuben tribe. Gad's territory extended all the way to the town of Salec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me of the clan leaders were Joel, Shapham, Janai, and Shaph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relatives included Michael, Meshullam, Sheba, Jorai, Jacan, Zia, and Eb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re all descendants of Abihail, whose family line went back through Huri, Jaroah, Gilead, Michael, Jeshishai, Jahdo, and Buz.]]></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the son of Abdiel and the grandson of Guni, was the leader of their cl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Gad lived in the towns in the regions of Bashan and Gilead, as well as in the pastureland of Sha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ir family records were written when Jotham was king of Judah and Jeroboam was king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ribes of Reuben, Gad, and East Manasseh had 44,760 soldiers trained to fight in battle with shields, swords, bows, and arro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fought against the Hagrites and the tribes of Jetur, Naphish, and Nod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ever these soldiers went to war against their enemies, they prayed to God and trusted him to help. That's why the tribes of Reuben, Gad, and East Manasseh defeated the Hagrites and their all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cendants  of Reub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Israelite tribes captured 50,000 camels, 250,000 sheep, 2,000 donkeys, and 100,000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of the Hagrites died in battle, because God was fighting this battle against them. The tribes of Reuben, Gad, and East Manasseh lived in that territory until they were taken as prisoners to Assyria.The Tribe  of East Manasse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ast Manasseh was a large tribe, so its people settled in the northern region of Bashan, as far north as Baal-Hermon, Senir, and Mount Her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pher, Ishi, Eliel, Azriel, Jeremiah, Hodaviah, and Jahdiel were their clan leaders; they were well-known leaders and brave soldiers.The Tribes  of Reuben, Gad, and  East Manasseh  Are Defea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eople of the tribes of Reuben, Gad, and East Manasseh were unfaithful to the God their ancestors had worshiped, and they started worshiping the gods of the nations that God had forced out of Cana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God sent King Tiglath Pileser of Assyria to attack these Israelite tribes. The king led them away as prisoners to Assyria, and from then on, he forced them to live in Halah, Habor, Hara, and near the Gozan Ri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uben was the oldest son of Jacob, but he lost his rights as the first-born son because he slept with one of his father's wives. The honor of the first-born son was then given to Josep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though it was the Judah tribe that became the most powerful and produced a lea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had four sons: Hanoch, Pallu, Hezron, and Carm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descendants of Joel included Shemaiah, Gog, Shimei, Micah, Reaiah, Baal, and Beerah, a leader of the Reuben tribe. Later, King Tiglath Pileser of Assyria took Beerah away as prison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The family records also include Jeiel, who was a clan leader, Zechariah, and Bela son of Azaz and grandson of Shema of the Joel clan. They lived in the territory around the town of Aroer, as far north as Nebo and Baal-Me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far east as the desert just west of the Euphrates River. They needed this much land because they owned too many cattle to keep them all in Gil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ul was king, the Reuben tribe attacked and defeated the Hagrites, then took over their land east of Gilead.The Descendants  of Ga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2026-06-12T00:20:59Z</dcterms:created>
  <dcterms:modified xsi:type="dcterms:W3CDTF">2026-06-12T00:20:59Z</dcterms:modified>
  <dc:title>Bible.com.au: 1 Chronicles 5:1-26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