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4: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abez was a man who got his name because of the pain he caused his mother during birth. But he was still the most respected son in his fami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e day he prayed to Israel's God, “Please bless me and give me a lot of land. Be with me so I will be safe from harm.” And God did just what Jabez had ask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helub was the brother of Shuhah and the father of Mehir. Later, Mehir had a son, Esht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se three sons were Bethrapha, Paseah, and Tehinnah. It was Tehinnah who settled the town of Nahash. These men and their families lived in the town of Rec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enaz was the father of Othniel and Seraiah. Othniel had two sons: Hathath and Meonoth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was the father of Ophrah. Seraiah was the father of Joab, who settled a place called “Valley of Crafts” because the people who lived there were experts in making th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aleb son of Jephunneh had three sons: Iru, Elah, and Naam. Elah was the father of Kena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hallelel was the father of Ziph, Ziphah, Tiria, and Asar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Ezrah was the father of Jether, Mered, Epher, and Jalon. Mered was married to Bithiah the daughter of the king of Egypt. They had a daughter named Miriam and two sons: Shammai and Ishbah. It was Ishbah who settled the town of Eshtemoa. Mered was also married to a woman from the tribe of Judah, and their sons were Jered, Heber, and Jekuthiel. Jered settled the town of Gedor; Heber settled the town of Soco; and Jekuthiel settled the town of Zano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 man named Hodiah was married to the sister of Naham. Hodiah's descendants included Keilah of the Garmite clan and Eshtemoa of the Maacathite cl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cendants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imon was the father of Amnon, Rinnah, Benhanan, and Tilon.Ishi was the father of Zoheth and Benzohe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Judah also had a son named Shelah, whose descendants included Jokim and the people of the town of Cozeba, as well as Er who settled the town of Lecah and Laadah who settled the town of Mareshah. The people who lived in Beth-Ashbea were also descendants of Shelah, and they were experts in weaving cloth. Shelah was the ancestor of Joash and Saraph, two men who married Moabite women and then settled near Bethlehem—but these family records are very o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members of these clans were the potters who lived in the towns of Netaim and Gederah and worked for the king.The Descendants  of Sime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imeon had five sons: Nemuel, Jamin, Jarib, Zerah, and Sha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descendants of Shaul included his son Shallum, his grandson Mibsam, and his great-grandson Mishm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descendants of Mishma included his son Hammuel, his grandson Zaccur, and his great-grandson Shime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imei had 16 sons and 6 daughters. But his brothers did not have as many children, so the Simeon tribe was smaller than the Judah trib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31 ]]></a:t>
            </a:r>
            <a:r>
              <a:rPr lang="en-US" b="1" sz="3000" spc="0" u="none">
                <a:solidFill>
                  <a:srgbClr val="000000">
                    <a:alpha val="100.00%"/>
                  </a:srgbClr>
                </a:solidFill>
                <a:latin typeface="Calibri"/>
              </a:rPr>
              <a:t><![CDATA[Before David became king, the people of the Simeon tribe lived in the following towns: Beersheba, Moladah, Hazar-Shual, Bilhah, Ezem, Tolad, Bethuel, Hormah, Ziklag, Beth-Marcaboth, Hazarsusim, Bethbiri, and Shaara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also lived in the five villages of Etam, Ain, Rimmon, Tochen, and Ash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s well as in the nearby villages as far as the town of Baal. These are the places where Simeon's descendants had settled, according to their own family recor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dah was the father of five sons: Perez, Hezron, Carmi, Hur, and Shoba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8 ]]></a:t>
            </a:r>
            <a:r>
              <a:rPr lang="en-US" b="1" sz="3000" spc="0" u="none">
                <a:solidFill>
                  <a:srgbClr val="000000">
                    <a:alpha val="100.00%"/>
                  </a:srgbClr>
                </a:solidFill>
                <a:latin typeface="Calibri"/>
              </a:rPr>
              <a:t><![CDATA[As their families and clans became larger, the people of Simeon had the following leaders: Meshobab, Jamlech, Joshah son of Amaziah, Joel, Jehu, Elioenai, Jaakobah, Jeshohaiah, Asaiah, Adiel, Jesimiel, Benaiah, and Ziz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the people needed more pastureland for their flocks and herds, they looked as far as the eastern side of the valley where the town of Gerar is locat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found a lot of good pastureland that was quiet and undisturbed. This had once belonged to the Hamit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when Hezekiah was king of Judah, the descendants of Simeon attacked and forced the Hamites and Meunites off the land, then settled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me time later, 500 men from the Simeon tribe went into Edom under the command of Pelatiah, Neariah, Rephaiah, and Uzziel the sons of Ish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y killed the last of the Amalekites and lived there from then 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obal was the father of Reaiah, the grandfather of Jahath, and the great-grandfather of Ahumai and Lahad. These men all belonged to the Zorathite cl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ur was the oldest son of Caleb and Ephrath. Some of his descendants settled the town of Bethlehem. Hur's other descendants included Etam, Penuel, and Ezer. Etam's sons were Jezreel, Ishma, and Idbash, and his daughter was Hazzelelponi. Penuel settled the town of Gedor, and Ezer settled the town of Hush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hhur, who settled the town of Tekoa, had two wives: Helah and Naar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hhur and Naarah were the parents of Ahuzzam, Hepher, Temeni, and Haahashtar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hhur and Helah were the parents of Zereth, Izhar, and Ethn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oz, the father of Anub and Zobebah, was also the ancestor of the clans of Aharhel, the son of Harum.]]></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2026-08-13T21:20:31Z</dcterms:created>
  <dcterms:modified xsi:type="dcterms:W3CDTF">2026-08-13T21:20:31Z</dcterms:modified>
  <dc:title>Bible.com.au: 1 Chronicles 4:1-43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