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chiram, Pedaiah, Shenazzar, Jekamiah, Hoshama, and Nedabi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daiah had two sons: Zerubbabel and Shimei. Zerubbabel was the father of Meshullam, Hananiah, and Shelomith their sis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had five other sons: Hashubah, Ohel, Berechiah, Hasadiah, and Jushabhe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aniah's descendants were Pelatiah, Jeshaiah, Rephaiah, Arnan, Obadiah, and Shecania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Shemaiah and the grandfather of Hattush, Igal, Bariah, Neariah, and Shaph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ariah was the father of Elioenai, Hizkiah, and Azrika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oenai was the father of Hodaviah, Eliashib, Pelaiah, Akkub, Johanan, Delaiah, and Ana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 of King Davi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David ruled from Hebron for seven years and six months, and during that time he had six sons, who were born in the following order: Amnon, Daniel, Absalom, Adonijah, Shephatiah, and Ithream. Ahinoam from Jezreel was the mother of Amnon; Abigail from Carmel was the mother of Daniel; Maacah daughter of King Talmai of Geshur was the mother of Absalom; Haggith was the mother of Adonijah; Abital was the mother of Shephatiah; and Eglah was the mother of Ithream.David then ruled from Jerusalem for 33 yea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uring that time, he had 13 more sons. His wife Bathsheba daughter of Ammiel gave birth to Shimea, Shobab, Nathan, and Solom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other sons included Ibhar, Elishua, Eliphelet, Nogah, Nepheg, Japhia, Elishama, Eliada, and Eliphel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other wives also gave birth to sons. Tamar was his daughter.The Descendants  of King Solom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descendants included the following kings: Rehoboam, Abijah, Asa, Jehoshaphat, Jehoram, Ahaziah, Joash, Amaziah, Azariah, Jotham, Ahaz, Hezekiah, Manasseh, Amon, and Josiah and his four sons, Johanan, Jehoiakim, Zedekiah, and Jehoahaz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iakim was the father of Jehoiachin and Zedeki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iachin, who was taken to Babylon as a prisoner, had seven sons: Shealtie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1 Chronicles 3:1-24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