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93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who owned precious stones also donated them to the temple treasury, where Jehiel from the Levite clan of Gershon guard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d the people were very happy that so much had been given to the Lord, and they all celebrated.David Praises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n front of everyone, David sang praises to the Lord:I praise you forever, Lord! You are the God our ancestor Jacob worship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power is great, and your glory is seen everywhere in heaven and on earth. You are king of the entir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ou rule with strength and power. You make people rich and powerful and fam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thank you, our God, and prais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y should we be happy that we have given you these gifts? They belong to you, and we have only given back what is already you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are only foreigners living here on earth for a while, just as our ancestors were. And we will soon be gone, like a shadow that suddenly disapp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ur Lord God, we have brought all these things for building a temple to honor you. They belong to you, and you gave them to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are happy, because everyone has voluntarily given you these things. You know what is in everyone's heart, and you are pleased when people are hon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ft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ways make us eager to give, and help us be faithful to you, just as our ancestors Abraham, Isaac, and Jacob faithfully worshiped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ve Solomon the desire to completely obey your laws and teachings, and the desire to build the temple for which I have provided these gif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then said to the people, “Now it's your turn to praise the Lord, the God your ancestors worshiped!” So everyone praised the Lord, and they bowed down to honor him and David their king.Solomon Is Crowned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ext day, the Israelites slaughtered 1,000 bulls, 1,000 rams, and 1,000 lambs, and they offered them as sacrifices to please the Lord, along with offerings of w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were very happy, and they ate and drank there at the Lord's altar.That same day, Solomon was again crowned king. The people celebrated and poured olive oil on Solomon's head to show that he would be their next king. They also poured oil on Zadok's head to show that he was their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olomon became king after David his father. Solomon was successful, and everyone in Israel obey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official and every soldier, as well as all of David's other sons, were loyal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de Solomon a great king, and the whole nation was amazed at how famous he was. In fact, no other king of Israel was as great as Solomon.David D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the son of Jesse was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40 years. He ruled from Hebron for 7 years and from Jerusalem for 33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old the crowd:God chose my son Solomon to build the temple, but Solomon is young and has no experience. This is not just any building—this is the temple for the Lord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 was rich and respected and lived to be an old man. Then he died, and his son Solomon becam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thing David did while he was king is included in the history written by the prophets Samuel, Nathan, and G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rote about his powerful rule and about the things that happened not only to him, but also to Israel and the other n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s why I have done my best to get everything Solomon will need to build it—gold, silver, bronze, iron, wood, onyx, turquoise, colored gems, all kinds of precious stones, and mar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sides doing all that, I have promised to give part of my own gold and silver as a way of showing my love for God's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 than 100 tons of my finest gold and almost 240 tons of my silver will be used to decorate its wal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make the gold and silver objects. Now, who else will show their dedication to the Lord by giving gifts for building hi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David finished speaking, the family leaders, the tribal leaders, the army commanders, and the government officials voluntarily gave gif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temple. These gifts included more than 170 tons of gold, over 340 tons of silver, 620 tons of bronze, and more than 3,400 tons of iron.]]></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2026-05-26T13:44:52Z</dcterms:created>
  <dcterms:modified xsi:type="dcterms:W3CDTF">2026-05-26T13:44:52Z</dcterms:modified>
  <dc:title>Bible.com.au: 1 Chronicles 29:1-30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