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fifth month, Shamhuth from the Izrah cl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sixth month, Ira the son of Ikkesh from Teko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eventh month, Helez from Pelon in the territory of Eph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eighth month, Sibbecai from Hushah of the Zerah cl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ninth month, Abiezer from Anathoth in the territory of Benja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enth month, Maharai from Netophah of the Zerah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leventh month, Benaiah from Pirathon in the territory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lfth month, Heldai from Netophah, who was a descendant of Othniel.David Assigns  Tribal Lea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22 ]]></a:t>
            </a:r>
            <a:r>
              <a:rPr lang="en-US" b="1" sz="3000" spc="0" u="none">
                <a:solidFill>
                  <a:srgbClr val="000000">
                    <a:alpha val="100.00%"/>
                  </a:srgbClr>
                </a:solidFill>
                <a:latin typeface="Calibri"/>
              </a:rPr>
              <a:t><![CDATA[Here is a list of the leaders of each tribe in Israel:Eliezer son of Zichri was over Reuben; Shephatiah son of Maacah was over Simeon; Hashabiah son of Kemuel was over the Levites, and Zadok the priest was over the descendants of Aaron; Elihu the brother of David was over Judah; Omri son of Michael was over Issachar; Ishmaiah son of Obadiah was over Zebulun; Jerimoth son of Azriel was over Naphtali; Hoshea son of Azaziah was over Ephraim; Joel son of Pedaiah was over West Manasseh; Iddo son of Zechariah was over East Manasseh; Jaasiel son of Abner was over Benjamin; Azarel son of Jeroham was over 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David decided to count the people of Israel, he gave orders not to count anyone under 20 years of age, because the Lord had promised long ago that Israel would have as many people as there are stars in the sk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Army Comman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had begun to count the people, but he stopped when the Lord began punishing Israel. So the total number was never included in David's official records.Officials in Charge  of the King's Prop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zmaveth the son of Adiel was in charge of the king's personal storage rooms. Jonathan the son of Uzziah was in charge of the king's other storerooms that were in the towns, the villages, and the defense towers in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zri the son of Chelub was in charge of the workers who farmed the king'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from Ramah was in charge of the vineyards, and Zabdi from Shepham was in charge of storing the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l Hanan from Geder was in charge of the olive and sycamore trees in the western foothills, and Joash was in charge of storing the olive 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itrai from Sharon was responsible for the cattle that were kept in Sharon Plain, and Shaphat son of Adlai was responsible for those kept in the valle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bil the Ishmaelite was in charge of the camels, Jehdeiah from Meronoth was in charge of the donkeys, and Jaziz the Hagrite was in charge of the sheep and goa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re the men in charge of David's royal property.David's Personal Advis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s uncle Jonathan was a wise and intelligent advisor. He and Jehiel the son of Hachmoni taught David'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and Hushai the Archite were two of David's advis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ch month a group of 24,000 men served as soldiers in Israel's army. These men, which included the family leaders, army commanders, and officials of the king, were under the command of the following men, arranged by the month of their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hoiada the son of Benaiah was the king's advisor after Ahithophel, and later, Abiathar was his advisor.Joab was commander of Israel's arm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month, Jashobeam the son of Zabd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escendant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econd month, Dodai the Ahohite, whose assistant was Mikl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hird month, Benaiah the son of Jehoiada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as the leader of the Thirty Warriors, and whose son Ammizabad was also an army comman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ourth month, Asahel the brother of Joab, whose son Zebadiah took over command after hi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1 Chronicles 27:1-34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