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Hosah, from the Merari clan, was the father of Shimri, Hilkiah, Tebaliah, and Zechariah. Hosah had made Shimri the family leader, even though he was not the oldest son. Thirteen men from Hosah's family were chosen to be temple gu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uards were divided into groups, according to their family leaders, and they were assigned duties at the temple, just like the other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group, no matter how large or small, was assigned a gate to guard, and they let the Lord show them what he wante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lemiah was chosen to guard the East Gate. Zechariah his son was a wise man and was chosen to guard the North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bed-Edom was then chosen to guard the South Gate, and his sons were chosen to guard the store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uppim and Hosah were chosen to guard the West Gate and the Shallecheth Gate on the upper road.The guards were assigned the following work schedu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day six guards were on duty on the east side of the temple, four were on duty on the north side, and four were on duty on the south side. Two guards were stationed at each of the two storero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ur were stationed along the road leading to the west courtyard, and two guards stayed in the court it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guard duties assigned to the men from the clans of Korah and Merari.Guards Are Assigned  to the Treasu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vites who were relatives of the Korahites and the Merarites were in charge of guarding the temple treasury and the gifts that had been dedicated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Guards  Are Assigned  Their Du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dan was from the Gershon clan and was the father of Jehieli. Many of his other descendants were family leaders in the cl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hieli was the father of Zetham and Joel, and they were responsible for guarding the treasu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ther guards at the treasury were from the Kohathite clans of Amram, Izhar, Hebron, and Uzz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uel was a descendant of Gershom the son of Moses. He was the chief official in charge of the temple treasu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escendants of Gershom's brother Eliezer included Rehabiah, Jeshaiah, Joram, Zichri, and Shelomo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oth and his relatives were in charge of all the gifts that were dedicated to the Lord. These included the gifts that King David had dedicated, as well as those dedicated by the family leaders, army officers, and army comman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ever valuable things were captured in battle, these men brought back some of them to make repairs to the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elomoth and his relatives were responsible for any gifts that had been given to the temple, including those from Samuel the prophet, King Saul the son of Kish, Abner the son of Ner, and Joab the son of Zeruiah.Other Officers  Are Assigned  Their Du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henaniah from the Izhar clan and his sons were government officials and judges. They did not work at the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shabiah from the Hebron clan and 1,700 of his skilled relatives were the officials in charge of all religious and government business in the Israelite territories west of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emple guards were also divided into groups according to clans.Meshelemiah son of Kore was from the Korah clan and was a descendant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Jerijah was the leader of the Hebron clan. David assigned him and 2,700 of his relatives, who were all respected family leaders, to be the officials in charge of all religious and government business in the tribes of Reuben, Gad, and East Manasseh. David found out about these men during the fortieth year of his rule, when he had a list made of all the families in the Hebron clan. They were from the town of Jazer in the territory of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who were born in the following order: Zechariah, Jediael, Zebadiah, Jathn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Jehohanan, and Eliehoen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bed-Edom had been blessed with eight sons: Shemaiah, Jehozabad, Joah, Sachar, Nethanel, Ammiel, Issachar, and Peullet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hemaiah was the father of Othni, Rephael, Obed, Elzabad, Elihu, and Semachiah. They were all respected leaders in their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62 descendants of Obed-Edom who were strong enough to be guards at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ighteen descendants of Meshelemiah were chosen for this work.]]></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2026-07-23T08:30:29Z</dcterms:created>
  <dcterms:modified xsi:type="dcterms:W3CDTF">2026-07-23T08:30:29Z</dcterms:modified>
  <dc:title>Bible.com.au: 1 Chronicles 26:1-32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