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259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6: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Hosah, from the Merari clan, was the father of Shimri, Hilkiah, Tebaliah, and Zechariah. Hosah had made Shimri the family leader, even though he was not the oldest son. Thirteen men from Hosah's family were chosen to be temple guar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guards were divided into groups, according to their family leaders, and they were assigned duties at the temple, just like the other Lev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ach group, no matter how large or small, was assigned a gate to guard, and they let the Lord show them what he wanted d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elemiah was chosen to guard the East Gate. Zechariah his son was a wise man and was chosen to guard the North Gat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bed-Edom was then chosen to guard the South Gate, and his sons were chosen to guard the storeroom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uppim and Hosah were chosen to guard the West Gate and the Shallecheth Gate on the upper road.The guards were assigned the following work schedu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ach day six guards were on duty on the east side of the temple, four were on duty on the north side, and four were on duty on the south side. Two guards were stationed at each of the two storeroom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ur were stationed along the road leading to the west courtyard, and two guards stayed in the court itself.]]></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were the guard duties assigned to the men from the clans of Korah and Merari.Guards Are Assigned  to the Treasur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evites who were relatives of the Korahites and the Merarites were in charge of guarding the temple treasury and the gifts that had been dedicated to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emple Guards  Are Assigned  Their Dut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Ladan was from the Gershon clan and was the father of Jehieli. Many of his other descendants were family leaders in the cl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hieli was the father of Zetham and Joel, and they were responsible for guarding the treasu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ther guards at the treasury were from the Kohathite clans of Amram, Izhar, Hebron, and Uzzi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hebuel was a descendant of Gershom the son of Moses. He was the chief official in charge of the temple treasur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descendants of Gershom's brother Eliezer included Rehabiah, Jeshaiah, Joram, Zichri, and Shelomo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helomoth and his relatives were in charge of all the gifts that were dedicated to the Lord. These included the gifts that King David had dedicated, as well as those dedicated by the family leaders, army officers, and army commande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enever valuable things were captured in battle, these men brought back some of them to make repairs to the temp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helomoth and his relatives were responsible for any gifts that had been given to the temple, including those from Samuel the prophet, King Saul the son of Kish, Abner the son of Ner, and Joab the son of Zeruiah.Other Officers  Are Assigned  Their Duti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Chenaniah from the Izhar clan and his sons were government officials and judges. They did not work at the tem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ashabiah from the Hebron clan and 1,700 of his skilled relatives were the officials in charge of all religious and government business in the Israelite territories west of the Jordan Riv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temple guards were also divided into groups according to clans.Meshelemiah son of Kore was from the Korah clan and was a descendant of Asap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32 ]]></a:t>
            </a:r>
            <a:r>
              <a:rPr lang="en-US" b="1" sz="3000" spc="0" u="none">
                <a:solidFill>
                  <a:srgbClr val="000000">
                    <a:alpha val="100.00%"/>
                  </a:srgbClr>
                </a:solidFill>
                <a:latin typeface="Calibri"/>
              </a:rPr>
              <a:t><![CDATA[Jerijah was the leader of the Hebron clan. David assigned him and 2,700 of his relatives, who were all respected family leaders, to be the officials in charge of all religious and government business in the tribes of Reuben, Gad, and East Manasseh. David found out about these men during the fortieth year of his rule, when he had a list made of all the families in the Hebron clan. They were from the town of Jazer in the territory of Gile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had seven sons, who were born in the following order: Zechariah, Jediael, Zebadiah, Jathni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lam, Jehohanan, and Eliehoena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Obed-Edom had been blessed with eight sons: Shemaiah, Jehozabad, Joah, Sachar, Nethanel, Ammiel, Issachar, and Peulletha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Shemaiah was the father of Othni, Rephael, Obed, Elzabad, Elihu, and Semachiah. They were all respected leaders in their cl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 were 62 descendants of Obed-Edom who were strong enough to be guards at the tem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ighteen descendants of Meshelemiah were chosen for this work.]]></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2026-05-19T16:53:55Z</dcterms:created>
  <dcterms:modified xsi:type="dcterms:W3CDTF">2026-05-19T16:53:55Z</dcterms:modified>
  <dc:title>Bible.com.au: 1 Chronicles 26:1-32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