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ssigned them their duties by asking the Lord what he wanted. Everyone was responsible for something, whether young or old, teacher or stud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31 ]]></a:t>
            </a:r>
            <a:r>
              <a:rPr lang="en-US" b="1" sz="3000" spc="0" u="none">
                <a:solidFill>
                  <a:srgbClr val="000000">
                    <a:alpha val="100.00%"/>
                  </a:srgbClr>
                </a:solidFill>
                <a:latin typeface="Calibri"/>
              </a:rPr>
              <a:t><![CDATA[The musicians were divided into 24 groups of twelve, and each group went by the name of their family leader. They were assigned their duties in the following order: Joseph, Gedaliah, Zaccur, Zeri, Nethaniah, Bukkiah, Asarelah, Jeshaiah, Mattaniah, Shimei, Uzziel, Hashabiah, Shebuel, Mattithiah, Jerimoth, Hananiah, Joshbekashah, Hanani, Mallothi, Eliathah, Hothir, Giddalti, Mahazioth, and Romamtiez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ssigns  the Temple Musicians  Their Du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nd the temple officials chose the descendants of Asaph, Heman, and Jeduthun to be in charge of music. They were to praise the Lord by playing cymbals, harps and other stringed instruments. Here is a list of the musicians and their du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aph's four sons, Zaccur, Joseph, Nethaniah, and Asarelah, were under the direction of their father and played music whenever the king told them 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duthun's six sons, Gedaliah, Zeri, Jeshaiah, Shimei, Hashabiah, and Mattithiah, were under the direction of their father and played harps and sang praises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man had 14 sons: Bukkiah, Mattaniah, Uzziel, Shebuel, Jerimoth, Hananiah, Hanani, Eliathah, Giddalti, Romamtiezer, Joshbekashah, Mallothi, Hothir, Mahazi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man was one of the king's prophets, and God honored Heman by giving him 14 sons and 3 daugh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sons were under his direction and played cymbals, harps, and other stringed instruments during times of worship at the temple.Asaph, Jeduthun, and Heman took their orders directly from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288 of these men, and all of them were skilled musician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2026-06-02T00:45:16Z</dcterms:created>
  <dcterms:modified xsi:type="dcterms:W3CDTF">2026-06-02T00:45:16Z</dcterms:modified>
  <dc:title>Bible.com.au: 1 Chronicles 25:1-31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