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57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ssigns the Priests  Their Du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aron's descendants were then divided into work groups. Aaron had four sons: Nadab, Abihu, Eleazar, and Itham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adab and Abihu died long before their father, without having any sons. That's why Eleazar and Ithamar served as prie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divided Aaron's descendants into groups, according to their assigned work. Zadok, one of Eleazar's descendants, and Ahimelech, one of Ithamar's descendants, helped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eazar's descendants were divided into 16 groups, and Ithamar's were divided into eight groups, because Eleazar's family included more family lea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ever, both families included temple officials and priests, and so to make sure the work was divided fairly, David asked God what to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each group was assigned their duties, Shemaiah the son of Nethanel the Levite wrote down the name of the family leader in charge of that group. The witnesses were David and his officials, as well as Zadok the priest, Ahimelech the son of Abiathar, and the family leaders from the clans of the priests and the Lev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8 ]]></a:t>
            </a:r>
            <a:r>
              <a:rPr lang="en-US" b="1" sz="3000" spc="0" u="none">
                <a:solidFill>
                  <a:srgbClr val="000000">
                    <a:alpha val="100.00%"/>
                  </a:srgbClr>
                </a:solidFill>
                <a:latin typeface="Calibri"/>
              </a:rPr>
              <a:t><![CDATA[Each group of priests went by the name of its family leader, and they were assigned their duties in the following order: Jehoiarib, Jedaiah, Harim, Seorim, Malchijah, Mijamin, Hakkoz, Abijah, Jeshua, Shecaniah, Eliashib, Jakim, Huppah, Jeshebeab, Bilgah, Immer, Hezir, Happizzez, Pethahiah, Jehezkel, Jachin, Gamul, Delaiah, Maaz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men were assigned their duties at the temple, just as the Lord God of Israel had commanded their ancestor Aaron.The Rest of the Levites  Are Assigned  Their Du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e is a list of the other descendants of Levi:Amram was the ancestor of Shubael and Jehde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habiah was the ancestor of Isshiah, the oldest son in his fami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zhar was the father of Shelomoth and the grandfather of Jah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bron had four sons, in the following order: Jeriah, Amariah, Jahaziel, and Jekame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zziel was the father of Micah and the grandfather of Sham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sshiah, Micah's brother, was the father of Zechari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rari was the father of Mahli, Mushi, and Jaaz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aaziah had three sons: Shoham, Zaccur, and Ibr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Mahli was the father of Eleazar and Kish. Eleazar had no sons, but Kish was the father of Jerahme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shi had three sons: Mahli, Eder, and Jerimoth.These were the descendants of Levi, according to their cl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ach one was assigned his duties in the same way that their relatives the priests had been assigned their duties. David, Zadok, Ahimelech, and the family leaders of the priests and Levites were the witnes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2026-09-30T11:58:02Z</dcterms:created>
  <dcterms:modified xsi:type="dcterms:W3CDTF">2026-09-30T11:58:02Z</dcterms:modified>
  <dc:title>Bible.com.au: 1 Chronicles 24:1-31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