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7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se men were assigned their duties at the temple, just as the Lord God of Israel had commanded their ancestor Aaron.The Rest of the Levites  Are Assigned  Their Du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re is a list of the other descendants of Levi:Amram was the ancestor of Shubael and Jehde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Rehabiah was the ancestor of Isshiah, the oldest son in his fami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zhar was the father of Shelomoth and the grandfather of Jah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bron had four sons, in the following order: Jeriah, Amariah, Jahaziel, and Jekamea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Uzziel was the father of Micah and the grandfather of Sham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sshiah, Micah's brother, was the father of Zechari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erari was the father of Mahli, Mushi, and Jaazi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aaziah had three sons: Shoham, Zaccur, and Ibr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29 ]]></a:t>
            </a:r>
            <a:r>
              <a:rPr lang="en-US" b="1" sz="3000" spc="0" u="none">
                <a:solidFill>
                  <a:srgbClr val="000000">
                    <a:alpha val="100.00%"/>
                  </a:srgbClr>
                </a:solidFill>
                <a:latin typeface="Calibri"/>
              </a:rPr>
              <a:t><![CDATA[Mahli was the father of Eleazar and Kish. Eleazar had no sons, but Kish was the father of Jerahme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Assigns the Priests  Their Du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ushi had three sons: Mahli, Eder, and Jerimoth.These were the descendants of Levi, according to their cl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Each one was assigned his duties in the same way that their relatives the priests had been assigned their duties. David, Zadok, Ahimelech, and the family leaders of the priests and Levites were the witnes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aron's descendants were then divided into work groups. Aaron had four sons: Nadab, Abihu, Eleazar, and Itham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dab and Abihu died long before their father, without having any sons. That's why Eleazar and Ithamar served as prie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divided Aaron's descendants into groups, according to their assigned work. Zadok, one of Eleazar's descendants, and Ahimelech, one of Ithamar's descendants, helped Dav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leazar's descendants were divided into 16 groups, and Ithamar's were divided into eight groups, because Eleazar's family included more family lea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ever, both families included temple officials and priests, and so to make sure the work was divided fairly, David asked God what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each group was assigned their duties, Shemaiah the son of Nethanel the Levite wrote down the name of the family leader in charge of that group. The witnesses were David and his officials, as well as Zadok the priest, Ahimelech the son of Abiathar, and the family leaders from the clans of the priests and the Lev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8 ]]></a:t>
            </a:r>
            <a:r>
              <a:rPr lang="en-US" b="1" sz="3000" spc="0" u="none">
                <a:solidFill>
                  <a:srgbClr val="000000">
                    <a:alpha val="100.00%"/>
                  </a:srgbClr>
                </a:solidFill>
                <a:latin typeface="Calibri"/>
              </a:rPr>
              <a:t><![CDATA[Each group of priests went by the name of its family leader, and they were assigned their duties in the following order: Jehoiarib, Jedaiah, Harim, Seorim, Malchijah, Mijamin, Hakkoz, Abijah, Jeshua, Shecaniah, Eliashib, Jakim, Huppah, Jeshebeab, Bilgah, Immer, Hezir, Happizzez, Pethahiah, Jehezkel, Jachin, Gamul, Delaiah, Maaziah.]]></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2026-06-02T20:05:30Z</dcterms:created>
  <dcterms:modified xsi:type="dcterms:W3CDTF">2026-06-02T20:05:30Z</dcterms:modified>
  <dc:title>Bible.com.au: 1 Chronicles 24:1-31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