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dan was the father of Jehiel, Zetham, and Jo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re all family leaders among their father's descendants. Shimei was the father of Shelomoth, Haziel, and Ha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Later, Shimei had four more sons, in the following order: Jahath, Ziza, Jeush, and Beriah. But Jeush and Beriah didn't have many children, so their descendants were counted as one fami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ohath had four sons: Amram, Izhar, Hebron, and Uzzi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ram was the father of Aaron and Moses. Aaron and his descendants were chosen to be in charge of all the sacred things. They served the Lord by offering sacrifices to him and by blessing the people in his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Moses, the man of God, was the father of Gershom and Eliezer, and their descendants were considered Lev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ershom's oldest son was Sheb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habiah, who was Eliezer's only son, had many child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son born to Kohath was Izhar, and his oldest son was Shelomi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bron, the third son of Kohath, was the father of Jeriah, Amariah, Jahaziel, and Jekame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ssigns the Levites  Their Du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ohath's youngest son, Uzziel, was the father of Micah and Issh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rari had two sons: Mahli and Mushi. Mahli was the father of Eleazar and K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eazar had no sons, only daughters, and they married their uncle's s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shi the second son of Merari, was the father of Mahli, Eder, and Jeremo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clans and families of the tribe of Levi. Those who were 20 years and older were assigned to work at the Lord's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said:The Lord God of Israel has given his people peace, and he will live in Jerusalem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 the Levites won't need to move the sacred tent and the things used for worship from place to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now on, all Levites at least 20 years 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ll serve the Lord by helping Aaron's descendants do their work at the temple, by keeping the courtyards and rooms of the temple clean, and by making sure that everything used in worship stays p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also be in charge of the sacred loaves of bread, the flour for the grain sacrifices, the thin wafers, any offerings to be baked, and the flour mixed with olive oil. These Levites will weigh and measure these offer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was old when he chose his son Solomon to be king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 morning and evening, the Levites are to give thanks to the Lord and sing praises 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must also give thanks and sing praises when sacrifices are offered on each Sabbath, as well as during New Moon Festivals and other religious feasts. There must always be enough Levites on duty at the temple to do everything that needs to be d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once in charge of taking care of the sacred tent; now they are responsible for the temple and for helping Aaron's descenda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time later, David called together all of Israel's leaders, priests, and Lev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en counted the Levite men who were at least 30 years old, and the total was 38,00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Twenty-four thousand of the Levites will be in charge of the temple, 6,000 will be temple officials and judg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000 will be guards at the temple, and 4,000 will praise the Lord by playing the musical instruments I have give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then divided the Levites into three groups according to the clans of Levi's sons, Gershon, Kohath, and Mera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ershon had two sons: Ladan and Shimei.]]></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2026-07-23T08:29:12Z</dcterms:created>
  <dcterms:modified xsi:type="dcterms:W3CDTF">2026-07-23T08:29:12Z</dcterms:modified>
  <dc:title>Bible.com.au: 1 Chronicles 23:1-32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