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245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1: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Counts the People(2 Samuel 24.1-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atan decided to cause trouble for Israel by making David think it was a good idea to find out how many people there were in Israel and Jud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avid told Joab and the army commanders, “Count everyone in Israel, from the town of Beersheba in the south all the way north to Dan. Then I will know how many people can serve in my arm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oab answered, “Your Majesty, even if the Lord made your kingdom a hundred times larger, you would still rule everyone in it. Why do you need to know how many soldiers there are? Don't you think that would make the whole nation angr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David would not change his mind. And so Joab went everywhere in Israel and Judah and counted the people. He returned to Jerusal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old David that the total number of men who could serve in the army was 1,100,000 in Israel and 470,000 in Jud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oab refused to include anyone from the tribes of Levi and Benjamin, because he still disagreed with David's orders.God Punishes Israel(2 Samuel 24.10-1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avid's order to count the people made God angry, and he punished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avid prayed, “I am your servant. But what I did was stupid and terribly wrong. Please forgive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said to Gad, one of David's prophe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ell David that I will punish him in one of three ways. But he will have to choose which one it will b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d went to David and told him:You must choose how the Lord will punish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ill there be three years when the land won't grow enough food for its people? Or will your enemies constantly defeat you for three months? Or will the Lord send a horrible disease to strike your land for three days? Think about it and decide, because I have to give your answer to God who sent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avid was miserable and said, “It's a terrible choice to make! But the Lord is kind, and I'd rather be punished by him than by anyone el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 Lord sent a horrible disease on Israel, and 70,000 Israelites di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he sent an angel to destroy the city of Jerusalem. But just as the angel was about to do that, the Lord felt sorry for all the suffering he had caused the people, and he told the angel, “Stop! They have suffered enough.” This happened at the threshing place that belonged to Araunah the Jebusi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avid saw the Lord's angel in the air, holding a sword over Jerusalem. He and the leaders of Israel, who were all wearing sackcloth, bowed with their faces to the grou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David prayed, “It's my fault! I sinned by ordering the people to be counted. They have done nothing wrong—they are innocent sheep. Lord God, please punish me and my family. Don't let the disease wipe out your people.”David Buys  Araunah's Threshing Place(2 Samuel 24.18-2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ord's angel told the prophet Gad to tell David that he must go to Araunah's threshing place and build an altar in honor of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avid followed the Lord's instruction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raunah and his four sons were threshing wheat at the time, and when they saw the angel, the four sons ran to hid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ust then, David arrived, and when Araunah saw him, he stopped his work and bowed dow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avid said, “Would you sell me your threshing place, so I can build an altar on it to the Lord? Then this disease will stop killing the people. I'm willing to pay whatever you say it's wor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raunah answered, “Take it, Your Majesty, and do whatever you want with it. I'll even give you the oxen for the sacrifice and the wheat for the grain sacrifice. And you can use the threshing-boards for the fire. It's all your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David replied, “No! I want to pay you what they're worth. I can't just take something from you and then offer the Lord a sacrifice that cost me noth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David paid Araunah 600 gold coins for his threshing plac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avid built an altar and offered sacrifices to please the Lord and sacrifices to ask his blessing. David prayed, and the Lord answered him by sending fire down on the alta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the Lord commanded the angel to put the sword awa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n David saw that the Lord had answered his prayer, he offered more sacrifices there at the threshing plac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30 ]]></a:t>
            </a:r>
            <a:r>
              <a:rPr lang="en-US" b="1" sz="3000" spc="0" u="none">
                <a:solidFill>
                  <a:srgbClr val="000000">
                    <a:alpha val="100.00%"/>
                  </a:srgbClr>
                </a:solidFill>
                <a:latin typeface="Calibri"/>
              </a:rPr>
              <a:t><![CDATA[because he was afraid of the angel's sword and did not want to go all the way to Gibeon. That's where the sacred tent that Moses had made in the desert was kept, as well as the altar where sacrifices were offered to the Lo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2026-09-17T01:24:13Z</dcterms:created>
  <dcterms:modified xsi:type="dcterms:W3CDTF">2026-09-17T01:24:13Z</dcterms:modified>
  <dc:title>Bible.com.au: 1 Chronicles 21:1-30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