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prayed, “I am your servant. But what I did was stupid and terribly wrong. Please forgi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Gad, one of David's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David that I will punish him in one of three ways. But he will have to choose which one it will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d went to David and told him:You must choose how the Lord will punis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ll there be three years when the land won't grow enough food for its people? Or will your enemies constantly defeat you for three months? Or will the Lord send a horrible disease to strike your land for three days? Think about it and decide, because I have to give your answer to God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was miserable and said, “It's a terrible choice to make! But the Lord is kind, and I'd rather be punished by him than by an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horrible disease on Israel, and 70,000 Israelites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ent an angel to destroy the city of Jerusalem. But just as the angel was about to do that, the Lord felt sorry for all the suffering he had caused the people, and he told the angel, “Stop! They have suffered enough.” This happened at the threshing place that belonged to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saw the Lord's angel in the air, holding a sword over Jerusalem. He and the leaders of Israel, who were all wearing sackcloth, bowed with their faces to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prayed, “It's my fault! I sinned by ordering the people to be counted. They have done nothing wrong—they are innocent sheep. Lord God, please punish me and my family. Don't let the disease wipe out your people.”David Buys  Araunah's Threshing Place(2 Samuel 24.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People(2 Samuel 24.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s angel told the prophet Gad to tell David that he must go to Araunah's threshing place and build an altar in hono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followed the Lord's instru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and his four sons were threshing wheat at the time, and when they saw the angel, the four sons ran to h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then, David arrived, and when Araunah saw him, he stopped his work and bowed d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Would you sell me your threshing place, so I can build an altar on it to the Lord? Then this disease will stop killing the people. I'm willing to pay whatever you say it's w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aunah answered, “Take it, Your Majesty, and do whatever you want with it. I'll even give you the oxen for the sacrifice and the wheat for the grain sacrifice. And you can use the threshing-boards for the fire. It's all you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David replied, “No! I want to pay you what they're worth. I can't just take something from you and then offer the Lord a sacrifice that cost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paid Araunah 600 gold coins for his threshing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built an altar and offered sacrifices to please the Lord and sacrifices to ask his blessing. David prayed, and the Lord answered him by sending fire down on the al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commanded the angel to put the sword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decided to cause trouble for Israel by making David think it was a good idea to find out how many people there were in Israel and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David saw that the Lord had answered his prayer, he offered more sacrifices there at the threshing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because he was afraid of the angel's sword and did not want to go all the way to Gibeon. That's where the sacred tent that Moses had made in the desert was kept, as well as the altar where sacrifices were offered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ld Joab and the army commanders, “Count everyone in Israel, from the town of Beersheba in the south all the way north to Dan. Then I will know how many people can serve in my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Your Majesty, even if the Lord made your kingdom a hundred times larger, you would still rule everyone in it. Why do you need to know how many soldiers there are? Don't you think that would make the whole nation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David would not change his mind. And so Joab went everywhere in Israel and Judah and counted the people. He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David that the total number of men who could serve in the army was 1,100,000 in Israel and 470,000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ab refused to include anyone from the tribes of Levi and Benjamin, because he still disagreed with David's orders.God Punishes Israel(2 Samuel 24.10-1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s order to count the people made God angry, and he punished Israel.]]></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2026-05-21T01:17:29Z</dcterms:created>
  <dcterms:modified xsi:type="dcterms:W3CDTF">2026-05-21T01:17:29Z</dcterms:modified>
  <dc:title>Bible.com.au: 1 Chronicles 21:1-30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