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presProps" Target="presProps.xml"/>
  <Relationship Id="rId15" Type="http://schemas.openxmlformats.org/officeDocument/2006/relationships/viewProps" Target="viewProps.xml"/>
  <Relationship Id="rId1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782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Chronicles 20: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David and his soldiers killed these three men from Gath who were descendants of the Rephai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End of the War  with Ammon(2 Samuel 11.1; 12.26-31)]]></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next spring, the time when kings go to war, Joab marched out in command of the Israelite army and destroyed towns all over the country of Ammon. He attacked the capital city of Rabbah and left it in ruins. But David stayed in Jerusalem.]]></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Later, David himself went to Rabbah, where he took the crown from the statue of their god Milcom. The crown was made of about 34 kilograms of gold, and there was a valuable jewel on it. David put the jewel on his crown, then carried off everything else of valu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He forced the people of Rabbah to work with saws, iron picks, and axes. He also did the same thing with the people in all the other Ammonite towns.David then led Israel's army back to Jerusalem.The Descendants  of the Rephaim(2 Samuel 21.15-22)]]></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Some time later, Israel fought a battle against the Philistines at Gezer. During this battle, Sibbecai from Hushah killed Sippai, a descendant of the Rephaim, and the Philistines were defeate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n another battle against the Philistines, Elhanan the son of Jair killed Lahmi the brother of Goliath from Gath, whose spear shaft was like a weaver's bea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other one of the Philistine soldiers who was a descendant of the Rephaim was as big as a giant and had six fingers on each hand and six toes on each foot. During a battle at Gath,]]></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he made fun of Israel, so David's nephew Jonathan killed him.]]></a:t>
            </a:r>
          </a:p>
        </p:txBody>
      </p:sp>
    </p:spTree>
  </p:cSld>
  <p:clrMapOvr>
    <a:masterClrMapping/>
  </p:clrMapOvr>
</p:sld>
</file>

<file path=ppt/theme/theme1.xml><?xml version="1.0" encoding="utf-8"?>
<a:theme xmlns:a="http://schemas.openxmlformats.org/drawingml/2006/main" name="Theme1">
  <a:themeElements>
    <a:clrScheme name="Theme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2026-06-15T08:19:09Z</dcterms:created>
  <dcterms:modified xsi:type="dcterms:W3CDTF">2026-06-15T08:19:09Z</dcterms:modified>
  <dc:title>Bible.com.au: 1 Chronicles 20:1-8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