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zron was the father of Jerahmeel, Ram, and Cale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am was the father of Amminadab and the grandfather of Nahshon, a tribal leader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hshon's descendants included Salma, Bo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bed, and Jes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Jesse had seven sons, who were born in the following order: Eliab, Abinadab, Shimea, Nethanel, Raddai, Ozem, and Dav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se also had two daughters: Zeruiah and Abigail. Zeruiah was the mother of Abishai, Joab, and Asa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igail's husband was Jether, who was a descendant of Ishmael, and their son was Amasa.The Descendants  of Hezr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zron's son Caleb married Azubah, and their daughter was Jerioth, the mother of Jesher, Shobab, and Ard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 death of Azubah, Caleb married Ephrath. Their son H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s the father of Uri and the grandfather of Bezal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zron was 60 years old, he married the daughter of Machir, who settled the region of Gilead. Their son Segu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s the father of Jair, who ruled 23 villages in the region of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time later the nations of Geshur and Aram captured 60 towns in that region, including the villages that belonged to Jair, as well as the town of Kenath and the nearby villages. Everyone from the region of Gilead was a descendant of Machi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e death of Hezron, Caleb married Ephrath, his father's wife. Their son was Ashhur, who later settled the town of Tekoa.The Descendants  of Jerahme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ahmeel, Hezron's oldest son, was the father of Ram, Bunah, Oren, Ozem, and Ahij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ahmeel had a second wife, Atarah, who gave birth to On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am was the father of Maaz, Jamin, and Ek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am was the father of Shammai and Jada.Shammai was the father of Nadab and Abishu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ishur married Abihail, and their two sons were Ahban and Mol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dab was the father of Seled and Appaim. Seled had no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acob was the father of twelve sons: Reuben, Simeon, Levi, Judah, Issachar, Zebulun, Dan, Joseph, Benjamin, Naphtali, Gad, and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ppaim's son was Ishi, the father of Sheshan and the grandfather of Ah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ada was the father of Jether and Jonathan. Jether had no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onathan had two sons: Peleth and Zaz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Sheshan had no sons, and so he let one of his daughters marry Jarha, his Egyptian slave. Their son was Att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father of Nathan and the grandfather of Zab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41 ]]></a:t>
            </a:r>
            <a:r>
              <a:rPr lang="en-US" b="1" sz="3000" spc="0" u="none">
                <a:solidFill>
                  <a:srgbClr val="000000">
                    <a:alpha val="100.00%"/>
                  </a:srgbClr>
                </a:solidFill>
                <a:latin typeface="Calibri"/>
              </a:rPr>
              <a:t><![CDATA[Zabad's descendants included Ephlal, Obed, Jehu, Azariah, Helez, Eleasah, Sismai, Shallum, Jekamiah, and Elishama.The Descendants  of Cale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Caleb, Jerahmeel's brother, had the following descendants: Mesha, Ziph, Mareshah, Hebr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bron's four sons, Korah, Tappuah, Rekem, and Shem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hema was the father of Raham and the grandfather of Jorkeam. Rekem was the father of Shamm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grandfather of Maon, and the great-grandfather of Bethz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and his Canaanite wife Bathshua had three sons: Er, Onan, and Shelah. But the Lord had Er put to death, because he disobeyed and did what the Lord hat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phah was one of Caleb's wives, and their sons were Haran, Moza, and Gazez. Haran named his son after his brother Gazez.]]></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phah was the daughter of Jahdai, who was also the father of Regem, Jotham, Geshan, Pelet, and Shaap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acah was another of Caleb's wives, and their sons were Sheber and Tirhan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ater, they had two more sons: Shaaph the father of Madmannah, and Sheva the father of Machbenah and Gibea. Caleb's daughter was Achs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All of these were Caleb's descendants.Hur, the oldest son of Caleb and Ephrath, had three sons: Shobal, Salma, and Hareph, who settled the town of Beth-Gad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hobal, who settled the town of Kiriath-Jearim, was the ancestor of Haroeh, half of the Menuhoth cl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clans that lived near Kiriath-Jearim; they were the Ithrites, the Puthites, the Shumathites, and the Mishraites. The Zorathites and the Eshtaolites were descendants of the Mishra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alma settled the town of Bethlehem and was the ancestor of the Netophathites, the people of Atroth-Bethjoab, half of the Manahathite clan, and the Zorit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Salma was also the ancestor of the clans in Jabez that kept the court and government records; they were the Tirathites, the Shimeathites, and the Sucathites. These clans were the descendants of Hammath the Kenite, who was also the ancestor of the Rechabit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dah and his daughter-in-law Tamar also had two sons: Perez and Zer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ez was the father of Hezron and Ham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erah was the father of Zimri, Ethan, Heman, Calcol, and Dar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han, who was a descendant of Zerah and the son of Carmi, caused trouble for Israel, because he kept for himself things that belonged only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than's son was Azariah.The Ancestors  of King Davi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2026-06-15T08:17:26Z</dcterms:created>
  <dcterms:modified xsi:type="dcterms:W3CDTF">2026-06-15T08:17:26Z</dcterms:modified>
  <dc:title>Bible.com.au: 1 Chronicles 2:1-55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