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presProps" Target="presProps.xml"/>
  <Relationship Id="rId26" Type="http://schemas.openxmlformats.org/officeDocument/2006/relationships/viewProps" Target="viewProps.xml"/>
  <Relationship Id="rId2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19149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Chronicles 19:1-1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David heard what was happening, and he sent out Joab with his arm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Ammonite troops marched to the entrance of the city and prepared for battle, while the Syrian troops took their positions in the open field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Joab saw that the enemy troops were lined up on both sides of him. So he picked some of the best Israelite soldiers to fight the Syrian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n he put his brother Abishai in command of the rest of the army and told them to fight against the Ammonite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Joab told his brother, “If the Syrians are too much for me to handle, come and help me. And if the Ammonites are too strong for you, I'll come and help yo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e brave and fight hard to protect our people and the towns of our Lord God. I pray he will do whatever pleases hi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Joab and his soldiers attacked the Syrians, and the Syrians ran from the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hen the Ammonite troops saw that the Syrians had run away, they ran from Abishai's soldiers and went back into their own city. Joab then returned to Jerusale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s soon as the Syrians realized they had been defeated, they sent for their troops that were stationed on the other side of the Euphrates River. Shophach, the commander of Hadadezer's army, led these troops to Ammo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David found out what the Syrians were doing, and he brought Israel's entire army together. They crossed the Jordan River, and he commanded them to take their positions facing the Syrian troops.Soon after the fighting bega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Israel Fights Ammon  and Syria(2 Samuel 10.1-19)]]></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Syrians ran from Israel. David killed 7,000 chariot troops and 40,000 regular soldiers. He also killed Shophach, their commander.]]></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hen the kings who had been under Hadadezer's rule saw that Israel had defeated them, they made peace with David and accepted him as their new ruler. The Syrians never helped the Ammonites agai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Some time later, King Nahash of Ammon died, and his son Hanun became king.]]></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David said, “Nahash was kind to me, so I will be kind to his son.” He sent some officials to Ammon to tell Hanun how sorry he was that his father had died.But when David's officials arrived at Ammo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Ammonite leaders said to Hanun, “Do you really believe King David is honoring your father by sending these men to comfort you? He probably sent them to spy on our country, so he can come and destroy i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anun arrested David's officials and had their beards shaved off and their robes cut off just below the waist, and then he sent them away.]]></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y were terribly ashamed.When David found out what had happened to his officials, he sent a message that told them, “Stay in Jericho until your beards grow back. Then you can come hom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Ammonites realized they had made David furious. So they paid 34 tons of silver to hire chariot troops from Mesopotamia and from the Syrian kingdoms of Maacah and Zobah.]]></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irty-two thousand troops, as well as the king of Maacah and his army, came and camped near Medeba. The Ammonite troops also left their towns and came to prepare for battle.]]></a:t>
            </a:r>
          </a:p>
        </p:txBody>
      </p:sp>
    </p:spTree>
  </p:cSld>
  <p:clrMapOvr>
    <a:masterClrMapping/>
  </p:clrMapOvr>
</p:sld>
</file>

<file path=ppt/theme/theme1.xml><?xml version="1.0" encoding="utf-8"?>
<a:theme xmlns:a="http://schemas.openxmlformats.org/drawingml/2006/main" name="Theme67">
  <a:themeElements>
    <a:clrScheme name="Theme6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2026-06-23T00:40:23Z</dcterms:created>
  <dcterms:modified xsi:type="dcterms:W3CDTF">2026-06-23T00:40:23Z</dcterms:modified>
  <dc:title>Bible.com.au: 1 Chronicles 19:1-19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