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heard what was happening, and he sent out Joab with hi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 troops marched to the entrance of the city and prepared for battle, while the Syrian troops took their positions in the open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 enemy troops were lined up on both sides of him. So he picked some of the best Israelite soldiers to fight the Syr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his brother Abishai in command of the rest of the army and told them to fight against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told his brother, “If the Syrians are too much for me to handle, come and help me. And if the Ammonites are too strong for you, I'll come and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brave and fight hard to protect our people and the towns of our Lord God. I pray he will do whatever pleases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his soldiers attacked the Syrians, and the Syrians ran from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 troops saw that the Syrians had run away, they ran from Abishai's soldiers and went back into their own city. Joab then returned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the Syrians realized they had been defeated, they sent for their troops that were stationed on the other side of the Euphrates River. Shophach, the commander of Hadadezer's army, led these troops to Am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nd out what the Syrians were doing, and he brought Israel's entire army together. They crossed the Jordan River, and he commanded them to take their positions facing the Syrian troops.Soon after the fighting beg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Ammon  and Syria(2 Samuel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yrians ran from Israel. David killed 7,000 chariot troops and 40,000 regular soldiers. He also killed Shophach, their comma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had been under Hadadezer's rule saw that Israel had defeated them, they made peace with David and accepted him as their new ruler. The Syrians never helped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Nahash was kind to me, so I will be kind to his son.” He sent some officials to Ammon to tell Hanun how sorry he was that his father had died.But when David's officials arrived at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Do you really believe King David is honoring your father by sending these men to comfort you? He probably sent them to spy on our country, so he can come and destro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arrested David's officials and had their beards shaved off and their robes cut off just below the waist, and then he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erribly ashamed.When David found out what had happened to his officials, he sent a message that told them, “Stay in Jericho until your beards grow back. Then you can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mmonites realized they had made David furious. So they paid 34 tons of silver to hire chariot troops from Mesopotamia and from the Syrian kingdoms of Maac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rty-two thousand troops, as well as the king of Maacah and his army, came and camped near Medeba. The Ammonite troops also left their towns and came to prepare for battl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2026-06-22T23:33:50Z</dcterms:created>
  <dcterms:modified xsi:type="dcterms:W3CDTF">2026-06-22T23:33:50Z</dcterms:modified>
  <dc:title>Bible.com.au: 1 Chronicles 19:1-19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