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also took a lot of bronze from the cities of Tibhath and Cun, which had belonged to Hadadezer. Later, Solomon used this bronze to make the large bowl called the Sea, and to make the pillars and other furnishings for the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ing Tou of Hamath and King Hadadezer had been enemies. So when Tou heard that David had defeated Hadadezer's whole army, he sent his son Hadoram to congratulate David on his victory. Hadoram also brought him gifts made of gold, silver, and bronz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vid gave these gifts to the Lord, just as he had done with the silver and gold he had captured from Edom, Moab, Ammon, Philistia, and Amale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ishai the son of Zeruiah defeated the Edomite army in Salt Valley and killed 18,000 of their troop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stationed troops in Edom, and the people there had to accept David as their ruler.Everywhere David went, the Lord gave him victory in war.A List of David's Officials(2 Samuel 8.15-1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ruled all Israel with fairness and just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ab the son of Zeruiah was the commander in chief of the army.Jehoshaphat the son of Ahilud kept the government recor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Zadok the son of Ahitub and Ahimelech the son of Abiathar were the priests.Shavsha was the secreta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naiah the son of Jehoiada was the commander of David's bodyguard.David's sons were his highest-ranking officia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ist of David's Victories  in War(2 Samuel 8.1-1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ater, David attacked and defeated the Philistines. He captured their town of Gath and the nearby villag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also defeated the Moabites, and so they had to accept him as their ruler and pay taxes 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ile King Hadadezer of Zobah was trying to gain control of the territory near the Euphrates River, David met him in battle at Hamath and defeate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captured 1,000 chariots, 7,000 chariot drivers, and 20,000 soldiers. And he crippled all but 100 of the hor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roops from the Syrian kingdom of Damascus came to help Hadadezer, David killed 22,000 of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David stationed some of his troops in Damascus, and the people there had to accept David as their ruler and pay taxes to him.Everywhere David went, the Lord helped him win batt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dadezer's officers had carried gold shields, but David took these shields and brought them back to Jerusalem.]]></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2026-08-02T14:34:53Z</dcterms:created>
  <dcterms:modified xsi:type="dcterms:W3CDTF">2026-08-02T14:34:53Z</dcterms:modified>
  <dc:title>Bible.com.au: 1 Chronicles 18:1-17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