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ver you went, I helped you and destroyed your enemies right in front of your eyes. I have made you one of the most famous people in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given my people Israel a land of their own where they can live in peace. They will no longer have to tremble with fear—evil nations won't bother them, as they d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let judges rule my people, and I will keep your enemies from attacking you.Now I promise that like you, your descendants will be k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ll choose one of your sons to be king when you reach the end of your life and are buried beside your ancestors. I'll make him a strong rul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 one will be able to take his kingdom away from him. He will be the one to build a temple fo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like a father to him, and he will be like a son to me. I will never put an end to my agreement with him, as I put an end to my agreement with Saul, who was king befor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sure that your son and his descendants will rule my people and my kingdom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told David exactly what the Lord had said.David Gives Thanks  to the Lord(2 Samuel 7.18-2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went into the tent he had set up for the sacred chest. He sat there and prayed:Lord God, my family and I don't deserve what you have already done for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t you have promised to do even more for my descendants. You are treating me as if I am a very important per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Message  to David(2 Samuel 7.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your servant, and you know my thoughts. What else can I say, except that you have honor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your choice to do these wonderful things for me and to make these promi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other god is like you, Lord—you alone are God. Everything we have heard about you is tr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is no other nation on earth like Israel, the nation you rescued from slavery in Egypt to be your own. You became famous by using great and wonderful miracles to force other nations and their gods out of your land, so that your people could live 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have chosen Israel to be your people forever, and you have becom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ord God, please do what you promised me and my descend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ou will be famous forever, and everyone will say, “The Lord All-Powerful rules Israel and is their God.”My kingdom will be stro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you are my God, and you have promised that my descendants will be kings. That's why I have the courage to pray to you like this, even though I am only your serv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the Lord God, and you have made this good promis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please bless my descendants forever, and let them always be your chosen kings. You have already blessed my family, and I know you will bless us for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David moved into his new palace, he said to Nathan the prophet, “Look around! I live in a palace made of cedar, but the sacred chest is kept in a 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replied, “The Lord is with you—do what you w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night, the Lord told Nat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go to David and tell him:David, you are my servant, so listen carefully: You are not the one to build a temple fo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n't live in a temple when I brought my people out of Egypt, and I don't live in one now. A tent has always been my home wherever I have gone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chose special leaders and told them to be like shepherds for my people Israel. But did I ever say anything to even one of them about building a cedar temple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this is what I, the Lord All-Powerful, say to you. I brought you in from the fields where you took care of sheep, and I made you the leader of my peopl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2026-05-25T01:21:47Z</dcterms:created>
  <dcterms:modified xsi:type="dcterms:W3CDTF">2026-05-25T01:21:47Z</dcterms:modified>
  <dc:title>Bible.com.au: 1 Chronicles 17:1-27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