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praises to the Lord!Tell about his mirac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elebrate and worshiphis holy namewith all your he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ust the Lordand his mighty power.Worship him alw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iraclesand all his wondersand his fair deci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belong to the familyof Israel, his servant;you are his chosen ones,the descendants of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s our God,bringing justiceeverywhere on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must never forgethis agreement and his promises,not in thousands of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an eternal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Abraham, Isaac, and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said, “I'll give you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put the sacred chest inside the tent that David had set up for it, then they offered sacrifices to please the Lord and sacrifices to ask his bless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time there wereonly a few of us,and we were hom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wandered from nationto nation, from one countryto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did not let anyonemistreat our people.Instead he protected usby punishing rul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elling them,“Don't touch my chosen leadersor harm my prophe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on this earth,sing praises to the Lord.Day after day announce,“The Lord has save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every nation on earth,“The Lord is wonderfuland does marvelous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is great and deservesour greatest praise!He is the only Godworthy of our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ther nations worship idols,but the Lord created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ve honor and praiseto the Lord,whose power and beautyfill his holy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ll everyone of every nation,“Praise the glorious power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s wonderful! Praise himand bring an offeringinto his temple.Worship the Lord,majestic and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on earth, now tremble!”The world stands firm,never to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ll the heavens and the earthto be glad and celebrate!And announce to the nations,“The Lord is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mand the ocean to roarwith all of its creaturesand the fields to rejoicewith all of their crop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every tree in the forestwill sing joyful songsto the Lord.He is coming to judgeall people on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raise the Lordbecause he is good to us,and his love never fa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ay to him, “Save us, Lord God!Bring us backfrom among the nations.Let us celebrate and shoutin praise of your holy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ord God of Israel,you deserve to be praisedforever and ever.”After David finished, the people shouted, “Amen! Praise the Lord!”David Appoints  Worship Leaders  at Jerusalem and Gibe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chose Asaph and the Levites in his clan to be in charge of the daily worship at the place where the sacred chest was ke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bed-Edom and 68 of his relatives were their assistants, and Hosah and Obed-Edom the son of Jeduthun were the gu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ve every person in the crowd a small loaf of bread, some meat, and a handful of rai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also chose Zadok the priest and his relatives who were priests to serve at the Lord's sacred tent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ere to offer sacrifices on the altar every morning and evening, just as the Lord had commanded in the Law he gave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man and Jeduthun were their assistants, as well as the other men who had been chosen to praise the Lord for his never-ending lo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also responsible for blowing the trumpets, and for playing the cymbals and other instruments during worship at the tent. The Levites in Jeduthun's clan were the guards at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at, everyone went home, and David went home to his famil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ppointed some of the Levites to serve at the sacred chest; they were to play music and sing praises to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ir leader, and Zechariah was his assistant. Jeiel, Shemiramoth, Jehiel, Mattithiah, Eliab, Benaiah, Obed-Edom, and another man named Jeiel were appointed to play small harps and stringed instruments. Asaph himself played the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two priests Benaiah and Jahaziel were to blow trumpets every day in front of the sacred chest.David's Song of Praise(Psalms 105.1-15; 96.1-13; 106.1,47,4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same day, David instructed Asaph and his relatives for the first time to sing these praises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the Lordand pray in his name!Tell everyonewhat he has don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2026-06-12T01:24:40Z</dcterms:created>
  <dcterms:modified xsi:type="dcterms:W3CDTF">2026-06-12T01:24:40Z</dcterms:modified>
  <dc:title>Bible.com.au: 1 Chronicles 16:1-43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