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05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ng praises to the Lord!Tell about his mirac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elebrate and worshiphis holy namewith all your hear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rust the Lordand his mighty power.Worship him alw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ember his miraclesand all his wondersand his fair decis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belong to the familyof Israel, his servant;you are his chosen ones,the descendants of Jaco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is our God,bringing justiceeverywhere on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must never forgethis agreement and his promises,not in thousands of y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d made an eternal promi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Abraham, Isaac, and Jaco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he said, “I'll give youthe land of Cana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y put the sacred chest inside the tent that David had set up for it, then they offered sacrifices to please the Lord and sacrifices to ask his bless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t the time there wereonly a few of us,and we were homel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wandered from nationto nation, from one countryto an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d did not let anyonemistreat our people.Instead he protected usby punishing rul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elling them,“Don't touch my chosen leadersor harm my prophe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one on this earth,sing praises to the Lord.Day after day announce,“The Lord has saved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ell every nation on earth,“The Lord is wonderfuland does marvelous th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is great and deservesour greatest praise!He is the only Godworthy of our worshi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ther nations worship idols,but the Lord createdthe heave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ive honor and praiseto the Lord,whose power and beautyfill his holy tem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ell everyone of every nation,“Praise the glorious power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David had finished, he blessed the people in the nam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is wonderful! Praise himand bring an offeringinto his temple.Worship the Lord,majestic and ho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ryone on earth, now tremble!”The world stands firm,never to be shak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ell the heavens and the earthto be glad and celebrate!And announce to the nations,“The Lord is K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Command the ocean to roarwith all of its creaturesand the fields to rejoicewith all of their crop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every tree in the forestwill sing joyful songsto the Lord.He is coming to judgeall people on ear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raise the Lordbecause he is good to us,and his love never fail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ay to him, “Save us, Lord God!Bring us backfrom among the nations.Let us celebrate and shoutin praise of your holy na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ord God of Israel,you deserve to be praisedforever and ever.”After David finished, the people shouted, “Amen! Praise the Lord!”David Appoints  Worship Leaders  at Jerusalem and Gibe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avid chose Asaph and the Levites in his clan to be in charge of the daily worship at the place where the sacred chest was kep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bed-Edom and 68 of his relatives were their assistants, and Hosah and Obed-Edom the son of Jeduthun were the guar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ave every person in the crowd a small loaf of bread, some meat, and a handful of raisi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avid also chose Zadok the priest and his relatives who were priests to serve at the Lord's sacred tent at Gibe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were to offer sacrifices on the altar every morning and evening, just as the Lord had commanded in the Law he gave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man and Jeduthun were their assistants, as well as the other men who had been chosen to praise the Lord for his never-ending lov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man and Jeduthun were also responsible for blowing the trumpets, and for playing the cymbals and other instruments during worship at the tent. The Levites in Jeduthun's clan were the guards at Gibe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fter that, everyone went home, and David went home to his famil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appointed some of the Levites to serve at the sacred chest; they were to play music and sing praises to the Lord God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aph was their leader, and Zechariah was his assistant. Jeiel, Shemiramoth, Jehiel, Mattithiah, Eliab, Benaiah, Obed-Edom, and another man named Jeiel were appointed to play small harps and stringed instruments. Asaph himself played the cymba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two priests Benaiah and Jahaziel were to blow trumpets every day in front of the sacred chest.David's Song of Praise(Psalms 105.1-15; 96.1-13; 106.1,47,48)]]></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same day, David instructed Asaph and his relatives for the first time to sing these praises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raise the Lordand pray in his name!Tell everyonewhat he has done.]]></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2026-06-12T00:31:43Z</dcterms:created>
  <dcterms:modified xsi:type="dcterms:W3CDTF">2026-06-12T00:31:43Z</dcterms:modified>
  <dc:title>Bible.com.au: 1 Chronicles 16:1-43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