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562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5: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maiah, the leader of the Elizaphan clan, and 200 of his relati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liel, the leader of the Hebron clan, and 80 of his relatives; 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mminadab, the leader of the Uzziel clan, with 112 of his relati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avid called together these six Levites and the two priests, Zadok and Abiath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aid to them, “You are the leaders of the clans in the Levi tribe. You and your relatives must first go through the ceremony to make yourselves clean and acceptable to the Lord. Then you may carry the sacred chest that belongs to the Lord God of Israel and bring it to the place I have prepared for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first time we tried to bring the chest to Jerusalem, we didn't ask the Lord what he wanted us to do. He was angry with us, because you Levites weren't there to carry the ch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riests and the Levites made themselves clean. They were now ready to carry the sacred ch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poles that rested on their shoulders, just as the Lord had told Moses to d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vid then told the leaders to choose some Levites to sing and play music on small harps, other stringed instruments, and cymba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21 ]]></a:t>
            </a:r>
            <a:r>
              <a:rPr lang="en-US" b="1" sz="3000" spc="0" u="none">
                <a:solidFill>
                  <a:srgbClr val="000000">
                    <a:alpha val="100.00%"/>
                  </a:srgbClr>
                </a:solidFill>
                <a:latin typeface="Calibri"/>
              </a:rPr>
              <a:t><![CDATA[The men chosen to play the cymbals were Heman the son of Joel, his relative Asaph the son of Berechiah, and Ethan the son of Kushaiah from the Merari clan. Some of their assistants played the smaller harps: they were Zechariah, Aziel, Shemiramoth, Jehiel, Unni, Eliab, Maaseiah, and Benaiah. Others played the larger harps: they were Mattithiah, Eliphelehu, Mikneiah, Azaziah, and two of the temple guards, Obed-Edom and Jei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Gets Ready  To Bring the Sacred Chest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henaniah was chosen to be the music director, because he was a skilled musici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Four Levites were then appointed to guard the sacred chest. They were Berechiah, Elkanah, Obed-Edom, and Jehiah.Finally, David chose priests to walk in front of the sacred chest and blow trumpets. They were Shebaniah, Joshaphat, Nethanel, Amasai, Zechariah, Benaiah, and Eliezer.The Sacred Chest  Is Brought to Jerusalem(2 Samuel 6.12-22)]]></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avid, the leaders of Israel, and the army commanders were very happy as they went to Obed-Edom's house to get the sacred ch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od gave the Levites the strength they needed to carry the chest, and so they sacrificed seven bulls and seven ram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avid, the Levites, Chenaniah the music director, and all the musicians were wearing linen robes, and David was also wearing a linen clo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ile the sacred chest was being carried into Jerusalem, everyone was celebrating by shouting and playing music on horns, trumpets, cymbals, harps, and other stringed instrumen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aul's daughter Michal looked out her window and watched the chest being brought into David's City. But when she saw David jumping and dancing in honor of the Lord, she was disgust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had several buildings built in Jerusalem, and he had a tent set up where the sacred chest would be ke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 “Only Levites will be allowed to carry the chest, because the Lord has chosen them to do that work and to serve him fore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xt, David invited everyone to come to Jerusalem and watch the sacred chest being carried to the place he had set up for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also sent for Aaron's descendants and for the Levites. The Levites that came w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Uriel, the leader of the Kohath clan, and 120 of his relati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aiah, the leader of the Merari clan, and 220 of his relati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oel, the leader of the Gershon clan, and 130 of his relatives;]]></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2026-06-30T17:19:50Z</dcterms:created>
  <dcterms:modified xsi:type="dcterms:W3CDTF">2026-06-30T17:19:50Z</dcterms:modified>
  <dc:title>Bible.com.au: 1 Chronicles 15:1-29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