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nd his army marched to Baal-Perazim, where they attacked and defeated the Philistines. He said, “I defeated my enemies because God broke through them like a mighty flood.” So he named the place “The Lord Broke Through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ordered his troops to burn the idols that the Philistines had left beh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, the Philistines came back into the hill country and camped in Rephaim Valle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sked God what he should do, and God answered, “Don't attack them from the front. Circle around behind them where the balsam trees 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there until you hear the treetops making the sound of marching troops. That sound will mean I have marched out ahead of you to fight the Philistine army. So you must then attack quickly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obeyed God and he defeated the Philistines. He even chased them all the way from Gibeon to the entrance to Gez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 on, David became even more famous, and the Lord made all the nations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Palace in Jerusalem(2 Samuel 5.11-16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Hiram of Tyre sent some officials to David. They brought along carpenters and stone workers, and enough cedar logs to build David a pal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now knew that the Lord had made him a powerful king of Israel for the good of his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David moved to Jerusalem, he married more women and had more sons and daugh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born there were Shammua, Shobab, Nathan, Solomon, Ibhar, Elishua, Elpelet, Nogah, Nepheg, Japhia, Elishama, Beeliada, and Eliphelet.David Defeats  the Philistines(2 Samuel 5.17-25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hilistines heard that David had become king of Israel, they came to capture him. But David heard about their plan and marched out to meet them in batt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ilistines had already camped in Rephaim Valley and were raiding the nearby villag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sked God, “Should I attack the Philistines? Will you help me win?”The Lord told David, “Yes, attack them! I will give you victory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2026-06-02T00:45:16Z</dcterms:created>
  <dcterms:modified xsi:type="dcterms:W3CDTF">2026-06-02T00:45:16Z</dcterms:modified>
  <dc:title>Bible.com.au: 1 Chronicles 14:1-17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