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6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y came to Chidon's threshing place, the oxen stumbled, and Uzzah reached out and took hold of the chest to stop it from fall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God was very angry with Uzzah for doing this, and he killed Uzzah right there beside the ch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then got angry with God for killing Uzzah. So he named that place “Attack on Uzzah,” and it's been called that ever si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was afraid what the Lord might do to him, and he asked himself, “Should I really be the one to take care of the sacred ch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nstead of taking it to Jerusalem, David decided to take it to the home of Obed-Edom, who lived in the town of G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est stayed there for three months, and the Lord blessed Obed-Edom, his family, and everything he ow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Moves  the Sacred Chest  to Jerusalem(2 Samuel 6.1-12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David talked with his army comman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n announced to the people of Israel:While Saul was king, the sacred chest was ignored. But now it's time to bring the chest to Jerusalem. We will invite everyone in Israel to come here, including the priests and the Levites in the towns surrounded by pastureland. But we will do these things only if you agree, and if the Lord our God wants us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agreed this was the right thing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gathered everyone from the Shihor River in Egypt to Lebo-Hamath in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led them to Baalah in Judah, which was also called Kiriath-Jearim. They went there to get the sacred chest and bring it to Jerusalem, because it belonged to the Lord God, whose throne is above the winged creatures on the lid of the ch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cred chest was still at Abinadab's house, and when David and the crowd arrived there, they brought the chest outside and placed it on a new ox cart. Abinadab's sons Uzzah and Ahio guided the c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David and the crowd danced and sang praises to the Lord with all their might. They played music on small harps and other stringed instruments, and on tambourines, cymbals, and trumpet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2026-06-04T02:26:08Z</dcterms:created>
  <dcterms:modified xsi:type="dcterms:W3CDTF">2026-06-04T02:26:08Z</dcterms:modified>
  <dc:title>Bible.com.au: 1 Chronicles 13:1-14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