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time a group of men from the tribes of Benjamin and Judah went to the fortress where David was st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met them outside and said, “If you are coming as friends to fight on my side, then stay and join us. But if you try to turn me over to my enemies, the God our ancestors worshiped will punish you, because I have done nothing w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asai, who later became the leader of the Thirty Warriors, was one of these men who went to David. God's Spirit took control of him, and he said, “We will join you, David son of Jesse! You and your followers will always be successful, because God fights on your side.”So David agreed to let them stay, and he even put them in charge of his soldiers who raided enemy villages.Warriors from the Manasseh tri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warriors who joined David were from the tribe of Manasseh. They had earlier gone with David when he agreed to fight on the side of the Philistines against King Saul. But as soon as the Philistine rulers realized that David might turn against them and rejoin Saul, they sent David away to the town of Zikla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s when the following men from Manasseh joined him: Adnah, Jozabad, Jediael, Michael, Jozabad, Elihu, and Zillethai. They had all been commanders in Saul's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rave soldiers, and so David made them officers in his army. They fought on his side when enemy troops atta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y after day, new men came to join David, and soon he had a large, powerful army.David's Men at Heb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37 ]]></a:t>
            </a:r>
            <a:r>
              <a:rPr lang="en-US" b="1" sz="3000" spc="0" u="none">
                <a:solidFill>
                  <a:srgbClr val="000000">
                    <a:alpha val="100.00%"/>
                  </a:srgbClr>
                </a:solidFill>
                <a:latin typeface="Calibri"/>
              </a:rPr>
              <a:t><![CDATA[The kingdom of Israel had been taken away from Saul, and it now belonged to David. He was ruling from Hebron, and thousands of well-trained soldiers from each tribe went there to crown David king of all Israel, just as the Lord had promised. These soldiers, who were always prepared for battle, included: 6,800 from Judah, who were armed with shields and spears; 7,100 from Simeon; 4,600 from Levi, including Jehoiada, who was a leader from Aaron's descendants, and his 3,700 men, as well as Zadok, who was a brave soldier, and 22 of his relatives, who were also officers; 3,000 from Benjamin, because this was Saul's own tribe and most of the men had remained loyal to him; 20,800 from Ephraim, who were not only brave, but also famous in their clans; 18,000 from West Manasseh, who had been chosen to help make David king; 200 leaders from Issachar, along with troops under their command—these leaders knew the right time to do what needed to be done; 50,000 from Zebulun, who were not only loyal, but also trained to use any weapon; 1,000 officers from Naphtali and 37,000 soldiers armed with shields and spears; 28,600 from Dan; 40,000 from Asher; and 120,000 from the tribes of Reuben, Gad, and East Manasseh, who were armed with all kinds of weap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of these soldiers voluntarily came to Hebron because they wanted David to become king of Israel. In fact, everyone in Israel wanted the same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oldiers stayed in Hebron three days, eating and drinking what their relatives had prepar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en at Zikla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ther Israelites from as far away as the territories of Issachar, Zebulun, and Naphtali brought cattle and sheep to slaughter for food. They also brought donkeys, camels, mules, and oxen that were loaded down with flour, dried figs and raisins, wine, and olive oil.Everyone in Israel was very happ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earlier, David had gone to live in the town of Ziklag to escape from King Saul. While David was there, several brave warriors joined him to help fight his battles.Warriors from the Benjamin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veral of these warriors were from King Saul's own tribe of Benjamin. They were experts at using a bow and arrows, and they could shoot an arrow or sling a stone with either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leaders were Ahiezer and Joash, the sons of Shemaah from Gibeah. Here is a list of those men from Benjamin: Jeziel and Pelet the sons of Azmaveth; Beracah and Jehu from Anathoth; Ishmaiah from Gibeon, who was the leader of the Thirty Warriors; Jeremiah, Jahaziel, Johanan, and Jozabad from Gederah; Eluzai, Jerimoth, Bealiah, Shemariah, and Shephatiah from Haruph; Elkanah, Isshiah, Azarel, Joezer, and Jashobeam from the Korah clan; Joelah and Zebadiah the sons of Jeroham from Gedor.Warriors from the Gad tri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n from the tribe of Gad also joined David at his fortress in the desert and served as his warriors. They were also brave soldiers—fierce as lions and quick as gazelles. They were always prepared to fight with shields and sp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3 ]]></a:t>
            </a:r>
            <a:r>
              <a:rPr lang="en-US" b="1" sz="3000" spc="0" u="none">
                <a:solidFill>
                  <a:srgbClr val="000000">
                    <a:alpha val="100.00%"/>
                  </a:srgbClr>
                </a:solidFill>
                <a:latin typeface="Calibri"/>
              </a:rPr>
              <a:t><![CDATA[There were eleven of them, ranked in the following order: Ezer the leader, then Obadiah, Eliab, Mishmannah, Jeremiah, Attai, Eliel, Johanan, Elzabad, Jeremiah, and Machbann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se men were army officers; some were high-ranking officers over a thousand troops, and others were officers over a hundred troo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ier, they had crossed the Jordan River when it flooded, and they chased out the people who lived in the valleys on each side of the river.Warriors from the Benjamin and Judah tribe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2026-06-02T00:45:17Z</dcterms:created>
  <dcterms:modified xsi:type="dcterms:W3CDTF">2026-06-02T00:45:17Z</dcterms:modified>
  <dc:title>Bible.com.au: 1 Chronicles 12:1-40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