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0: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day the Philistines came back to the battlefield to carry away the weapons of the dead Israelite soldiers. When they found the bodies of Saul and his sons on Mount Gilbo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took Saul's weapons, pulled off his armor, and cut off his head. Then they sent messengers everywhere in Philistia to spread the news among their people and to thank the idols of their go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put Saul's armor in the temple of their gods and hung his head in the temple of their god Dag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who lived in Jabesh in Gilead heard what the Philistines had done to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brave men went to get his body and the bodies of his three sons. The men brought the bodies back to Jabesh, where they buried them under an oak tree. Then for seven days, they went without eating to show their s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ul died because he was unfaithful and disobeyed the Lord. He even asked advice from a woman who talked to spirits of the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of asking the Lord. So the Lord had Saul killed and gave his kingdom to David, the son of Jes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Saul  and His Sons Die(1 Samuel 31.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fought against Israel in a battle at Mount Gilboa. Israel's soldiers ran from the Philistines, and many of them were kil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closed in on Saul and his sons and killed three of them: Jonathan, Abinadab, and Malchish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ighting was fierce around Saul, and he was badly wounded by enemy arr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told the soldier who carried his weapons, “Kill me with your sword! I don't want those godless Philistines to torture and make fun of me.”But the soldier was afraid to kill him. Then Saul stuck himself in the stomach with his own sword and fell on the bla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soldier realized that Saul was dead, he killed himself in the same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ul, three of his sons, and all his male relatives wer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sraelites who lived in Jezreel Valley learned that their army had run away and that Saul and his sons were dead. They ran away too, and the Philistines moved into the towns the Israelites left behin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2026-06-02T00:45:01Z</dcterms:created>
  <dcterms:modified xsi:type="dcterms:W3CDTF">2026-06-02T00:45:01Z</dcterms:modified>
  <dc:title>Bible.com.au: 1 Chronicles 10:1-14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