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24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 was the ancestor of Ludim, Anamim, Lehabim, Naphtuhim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thrusim, Casluhim, and Caphtorim, the ancestor of the Philistin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aan's oldest son was Sidon; his other son was He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aan was also the ancestor of the Jebusites, the Amorites, the Girgashites, the Hivites, and Arkites, the Sinites, the Arvadites, the Zemarites, and the Hamathit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 was the ancestor of Elam, Asshur, Arpachshad, Lud, Aram, Uz, Hul, Gether, and Meshech; they were the ancestors of the kingdoms named after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pachshad was Shelah's father and Eber's grandfat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er named his first son Peleg, because in his time the earth was divided into tribal regions. Eber's second son was Joktan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-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cestor of Almodad, Sheleph, Hazarmaveth, Jerah, Hadoram, Uzal, Diklah, Ebal, Abimael, Sheba, Ophir, Havilah, and Jobab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-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's descendants included Arpachshad, Shelah, Eber, Peleg, Reu, Serug, Nahor, Terah, and Abram, later renamed Abraham.Abraham's Family(Genesis 25.1-4,12-16)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was the father of Isaac and Ishmae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 of Adam(Genesis 5.1-32; 10.1-32; 11.10-32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-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hmael had twelve sons, who were born in the following order: Nebaioth, Kedar, Adbeel, Mibsam, Mishma, Dumah, Massa, Hadad, Tema, Jetur, Naphish, and Kedema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and his slave woman Keturah had six sons: Zimran, Jokshan, Medan, Midian, Ishbak, and Shuah. Jokshan was the father of Sheba and Ded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dian was the father of Ephah, Epher, Hanoch, Abida, and Eldaah.Esau's Family(Genesis 36.1-14)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's son Isaac was the father of Esau and Jacob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was the father of Eliphaz, Reuel, Jeush, Jalam, and Kora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 was the father of Teman, Omar, Zephi, Gatam, Kenaz, Timna, and Amalek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uel was the father of Nahath, Zerah, Shammah, and Mizzah.The First Edomites  and Their Kings(Genesis 36.20-43)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ir was the father of Lotan, Shobal, Zibeon, Anah, Dishon, Ezer, and Dish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tan was the father of Hori and Homam; Lotan's sister was Timn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bal was the father of Alvan, Manahath, Ebal, Shephi, and Onam. Zibeon was the father of Aiah and An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 was the father of Seth, and his descendants were Enosh, Kenan, Mahalalel, Jared, Enoch, Methuselah, Lamech, and Noah, who had three sons: Shem, Ham, and Japhe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ah was the father of Dishon and the grandfather of Hemdan, Eshban, Ithran, and Cher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r was the father of Bilhan, Zaavan, and Jaakan. Dishan was the father of Uz and Ara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kings ruled in Israel, Bela son of Beor ruled the country of Edom from its capital of Dinhaba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Bela's death, Jobab son of Zerah from Bozrah became k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Jobab's death, Husham from the land of Teman became king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usham's death, Hadad son of Bedad became king and ruled from Avith. Earlier, Bedad had defeated the Midianites in the territory of Moab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adad's death, Samlah from Masrekah became king;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Samlah's death, Shaul from the town of Rehoboth on the Euphrates River became king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Shaul's death, Baal Hanan son of Achbor became king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Baal Hanan's death, Hadad ruled from Pai. His wife was Mehetabel, the daughter of Matred and granddaughter of Mezahab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pheth was the father of Gomer, Magog, Madai, Javan, Tubal, Meshech, and Tiras, and they were the ancestors of the kingdoms named after them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domite clans were Timna, Alvah, Jetheth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olibamah, Elah, Pinon,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z, Teman, Mibzar,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gdiel, and Iram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mer was the ancestor of Ashkenaz, Riphath, and Togarm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van was the ancestor of Elishah, Tarshish, Kittim, and Dodan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m was the father of Ethiopia, Egypt, Put, and Canaan, and they were the ancestors of the kingdoms named after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thiopia was the ancestor of Seba, Havilah, Sabta, Raamah, and Sabteca. Raamah was the ancestor of Sheba and Ded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thiopia was also the father of Nimrod, the world's first mighty warri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2026-06-22T02:42:52Z</dcterms:created>
  <dcterms:modified xsi:type="dcterms:W3CDTF">2026-06-22T02:42:52Z</dcterms:modified>
  <dc:title>Bible.com.au: 1 Chronicles 1:1-54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