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presProps" Target="presProps.xml"/>
  <Relationship Id="rId66" Type="http://schemas.openxmlformats.org/officeDocument/2006/relationships/viewProps" Target="viewProps.xml"/>
  <Relationship Id="rId6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9:1-6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ne-yamama wurrukwala, “Eliye-ka dukwa nakina ni-yar•duma yelakwa.” Umba aburraja ne-yamama wurrukwala, “Nuwilyaba NuBurabuda nibina ni-jungwu-murrada arakburakba-kiya-wiya naka-bina dukwa-da n-enibuduma-da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inu-mumiringka eneja Yerida n-engkirrikenu-mulangwa akina ayakwa ne-yengbeyinuma na-lyelyimbukweyinuma wurrakina. Umba ni-lyangkiyama nakina, “Ne-yamarrkiname-ka amurndakakina ayakwa? Ningenu-makama nuwilyaba-manja nawinyamba nganyangwa akwa eneja nenumini-ngkarrngarnuma aringka Janjana-langwa arakba-da! Numiyambena-langwa nenungkwarba kembirra na-lyelyimbukweyinama wurrakina?” ni-yama nakina Yerida ni-lyangkumakajungwunuma-da. Kembirra neni-ngayindanguma angwurra nenumin-aburangkama neniki-rringki-yada Jesus ena-langwa-murra menba-da.Jesus nenu-kwa-mulangwa aninga iya akwalya wurruwurrakwulyumida-wa warnungkwarba 5,000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murndaki-lawurradina arakba wurrumurndakibina warnikilarrkilarrka warnungkwarba Jesus-langwa enuwa-wa. Biya nenu-maka wurrakina Jesus-manja ababurna-langwa ne-yama-mulangwa amurndakakina. Eneja kembirra Jesus nenu-wilyaka wurrakina angerriba engembu-wa Bejeda. Nenu-wilyakama wurrumurndakakina wulkwa, umba nara wurrukwala kenu-wilyaka nakina Jes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mamalya nuw-engkirrikama ayakwa nakina Jesus ni-likenu-mulangwa angerriba Bejedu-wa akwa nuw-arijidinuma enuwa-wa wurrakina arija-langwa. Kembirra wurrakina nen-akburranga arakba nakina wilyarra. Eneja Jesus nara kinu-minangkirreyina wurrakina umba ni-yengbina ayakwa aburruwa-manja kinu-bungkawadina-mulangwa Neningikarrawara, akwa nenumurndak-eningabaka nakina wurribina wurrangbangbilyuwa-murra warnumamaly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-larruwurada arakba, numa-merrimerrkbalina mamawura. Aburraja wurrumurndakibina warnikabuburrakiyuwa wurrumemberrkwa wurrambilyuma Jesus-langwa na-likena enuwa-wa. Ne-yama, “Ene-ka angalya eningalikira-ma. Kembirra wurra-larrkaja arakba wurrumurndakenena warnumamalya. Abu-likaja arakba kajungwa kuw-alyubarini-yada aninga akwa ka-mungkwuli-yada marringa amurndakeyina-manja angalya yenjerra,” ne-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aburruwa-wa, “Nungkwurruwe-ka-dangwa wurra-kwuna aninga kuw-alyubarini-yada warna warnumamalya,” ni-yama.Aburraja ne-yama, “Yarne-ka yirru-wilyakinama amangbala damba akwa ambilyuma akwalya umba nara akwala ebina-da. Nare-ka yarna a-kwama wurrumurndakeyina wurruwurrakwulyumida warnumamalya enena aninga-da. Dukwa yirrumini-ngayindenama nungkuwa yarna yiki-likajama yiku-beyindenama aninga wurrumurndakeyina-langwa wurruwurrakwulyumida warnumamalya-da?” ne-ya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warnumamalya yakwujina nuw-ambilyuma wurruwurrakwulyumide-ka na-lyimberrumur•dinumurra, 5,000 warnungkwarba akwa ngawa wurridarringka akwa wurriyukwayuwa aburra-langwa aburrajukwaba.Eneja kembirra ni-yama Jesus ena-langwu-wa warnikabuburrakiyuwa, “Wurr-ambarrijina ab-angmakayena ajiringka-manja. Abuwurra-murndukwuna 50 yelakwa, 50 angakuba, umba 50 yada-langwa-langwa. Abi-yamina ngawa wurrumurndakenena warnumamalya wurruwurrakwulyumida-langwa,” ni-yama Jes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arnikabuburrakiyuwa ena-langwa narra-maka wurrumurndakibina-manja warnumamalya ebina-langwiya ayakwa Jesus-langwa. Akwa kembirra aburraja nuw-alambarringa arakba wurrakina wurrababurna-langw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rndirrka ebina amangbala damba akwa ambilyuma akwalya. Akwa nu-ngwundikadinga, angubina-wa n-andeya, akwa neni-yangmarngkwajuwa Neningikarrawara nenu-kwa-mulangwa nakina ebina damba iya akwalya wurrakina-manja. Biya numurndaku-kuwarranga kembirra ebina eyukwayuwa-wiya-da. Akwa nenu-kwa akina damba iya akwalya ena-langwu-wa warnikabuburrakiyuwa, kajungwa aburramba-langwa warniku-kwi-yada akina wurrumurndakibinu-wa warnumamaly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ebukeyina arakba-da akwa namurndaki-ladinga wurrababurna-langwa-da.Ngalaja yakwujina adirrungwarna angarumungkwa alabura nuw-ambilyuma akina. Kembirra wurrumurndakibina warnumamalya narruwurra-murndukwama amurndakibina eyukwayuwa aninga narri-lalika-mulangwa nuw-eyijinu-murrada wurrakina. Aburraja Jesus-langwa warnikabuburrakiyuwa narr-akumarnuma amurndakakina ebina-manja adirrungwarna angarumungkwa alabura akina aninga. Kembirra ememberrkwa ambilyuma angarumungkwa alabura adidirrungwarna na-lyangburrukwunuma-da.Bida ni-yengbinu-mulangwa ayakwa Jesus-langwa-langwa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i-larrka-mulangwa ena-langwa warnikabuburrakiyuwa engku-wa iya engku-wa ang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rngkawura eneja Jesus nakina nakwukawura n-ambilyuma akwa nu-buriyaminuma Neningikarrawaru-wa. Aburraja wurrubukwaya na-likena arakba enuwa-wa ena-langwa warnikabuburrakiyuwa. Umba Jesus ni-yama aburruwa-wa, “Na-lyelyimbukweyinu-manja warnumamalya, ningumiyambena ningena ne-yamama wurrakina?” ni-yam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 wurrakina Jesus-uwa, “Wurrukwala warnumamalya ne-yamama, ‘Nakine-ka Janjana, nibina Nenikumingekingambaja-da.’ Umba aburraja wurrukwala ne-yamama wurrakina, ‘Eliye-ka nakina-da.’ Aburraja wurrukwala ne-yamama, ‘Nuwilyabe-ka NuBurabuda nenungkwarba neningarakba-kiya n-enibuduma arakba nakina-da,’” ne-yam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mba nungkwurraja?” ni-yama eneja Jesus aburruwa-wa. “Ningumiyambena ngayuwa kirri-yaminama?” ni-yama.Eneja Bida ni-lawurrakaja ayakwa. “Nungkuwe-ka ningkubungkawa ningkibina Neningikarrawara ni-yengbinu-mulangwa nakina arakburakba-kiya-wiya,” ni-yama. “Ni-yamama nakina Neningikarrawara, ‘Ngayuwe-ka ningena ningeniki-larrka nuwilyaba nenumamalya kajungwa ken-enibikini-yada nakina nganyangwa warnumamalya,’ ni-yamama. Kembirra nungkuwa-bina ningkakina ningkenumamalya ningkenimikirra NingkuMejaya-da,” ni-yama Bida nakina-da.Jesus ni-yengbinu-mulangwa ayakwa neniki-lyanda-langwa akwa neniki-jungwa-langwa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ena-langwu-wa warnikabuburrakiyuwa, “Nare-ka a-makama warningerribirra-manja warnumamalya ebina Bida ni-yengbinu-mulangwa ayakwa ngayuwa-lang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, ningibina-murrada ningi-rukwularrinuma enena-manja angalya, ki-lyandiname-ka angwurra ningena-da. Aburraja wurrarumuruma ngakwurra-langwa akwa ngawa WurruMinida wurrarumuruma ka-warename-ka wurrakina ngayuwa. Aburraja warnikakakirumaka Mawijija-langwa eningarumuruma ayakwa aburrajukwaba ka-warename-ka ngayuwa-da. Kabu-wardenama ningena akena k-enibudinama mabiyakarbiya-manja mamawura ngayuwa-da,” ni-yama Jesus ena-langwu-wa warnikabuburrakiyuw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Jesus ni-yengbina ngarningka ayakwa ena-langwu-wa warnikabuburrakiyuwa wurrababurnu-wa. “Kwurruwa-yi!” ni-yama. “W-engkirraja enenu-wa ayakwa ningi-yengbina-murruwa. Karningerribirra karnumamalya yiki-ngayindena-manja yiki-yuwarna-manja ngayuwa-manja, kembirra yiki-yakuwabijina amurndakibina amurndakijika-murriya kirri-ngayindenama umba yiki-lyangkiyamina, ‘Nare-ka! Nara a-ngayinduma amurndakakina arakba,’ yiki-lyangkiyamina kirrakina,” ni-yama Jesus. “Mababurna-langwa marringa nara a-waruma kirrakina karniki-lika-langwa eningerribirru-wa angalya ki-likaja-murruwa ngayuwa. Ngayuwa wuburra yiki-yaminama, mama yiki-lyandinama kirrakina, wuburra laka ki-lyandinama ngayuwa eka-manja ka-mambalina-murrumanj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min-engkirrikajajungwuma nungkwurra-langwa-langwa, mena-baba yikumin-engkirrikajajungwuna-manja kirrakina, yiku-milkikajungwuna-manja akwa yik-engkingkirrikaja-manja karnik-ambilyinga-langwa karniba karningangkawura, kembirra yiki-jungwunama kirrakina-da. Umba nungkwaja nara-manja a-marrukwajungwuma, mama kabu-wardena-manja wurrukwala warnumamalya nungkuwa-manja, umba yiki-yuwarna-manja ngayuwa-manja akwudangwa, kembirra k-enibudinama ningkeningangkawura ningk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aja ku-wilyakina-manja ababurna-langwa eningerribirra amurndakijika eminiminingka amurndakibina ningki-ngayindena-mulangwa, mama k-ambilyama ningkubungkawa ningkaruma ningkilyengma enena-manja angalya, akena nara-manja ebina amamalya akwanenibika nungkwa-langwa, amiyambena kembirra eningaba nungkwa-langwa? Nare-ka ebina eningaba nungkwa-langwa-da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arningerribirra karnumamalya yiki-yeliyena-manja aduwaba ngayuwa-langwa akwa ngawa nganyangwa-langwa ayakwa, kembirra ngayamba-langwa kamini-yeliyenama nganjukwaba nungkwurruwa-langwa. Ngayuwa, ningibina-murrada ningi-rukwularrinuma enena-manja angalya, kamini-yeliyenama nungkwurruwa-langwa akini-yada ngawa ki-lawurradina-manja ngayuwa yangkwurrangwa. Ki-lawurradina-manja ngayuwa yangkwurrangwa ku-kwulyadenama ningena ngayabakiya-ba. Akwa ku-kwulyadenama ngarningka Nungwarrka-langwu-ma alarradada. Akwa aburrajukwaba warnikumamurikaja Neningikarrawara-langwa ka-kwulyadenama wurr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aja enena ayakwa ngarra-makinama ningi-larrkbularrkbakinama. Karne-ka kirrukwala karnumamalya yelakwa nara a-jungwuma kirrakina yanda-langwa yikini-rringkina-manja Neningikarrawara kinu-bungkawadina-manja nakina kirrababurna-manja karnumamalya ababurna-langwa angalya,” ni-yama Jesus wurrumurndakibinu-wa warnumamalya-da.Jesus ni-miningkadinu-mulang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enuwurra-murndukwama arakba ena-langwa warnikabuburrakiyuwa wurrumemberrkwa wurrambilyuma akwa nenu-kwama ena-langwa amawurrina kajungwa wurringbudi-yada wurrakina. Ni-yama Jesus aburruwa-wa, “Ngayuwa ke-ngbudirrkinama kirrakina, kajungwa yika-jadijini-yada wurramukwa warnumamalya-langwa akwa yikamurndak-eningabakini-yada angbilyuwa-langwa warnumamalya,” ni-yama Jesus aburruwa-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laja mamangbala mambilyuma mamawura numu-likenuma makina. Biya kembirra Jesus nenu-wilyakama Bida iya Janjana akwa Jaminja, kembirra nabuki-likenuma nabuku-wurdanguma wurrubukalakina angakarjiyinga-wa angalya, kajungwa kinu-buriyamini-yada nakina Jesus Neningikarrawaru-wa yakwujina. Biya nabuku-wurdanga wurrubukalakina karrawaru-wa. Kembirra arakba nu-buriyaminuma Jesus Neningikarrawaru-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ubukwurraja Bida iya Janjana akwa Jaminja narrubukuma-ngayindanguma marringa. Akwa nabuku-mungkwulinga maruma marringa wurrubukalakina. Eneja kembirra nu-buriyaminu-wiya nakina Jesus, ni-miningkadinume-ka nenumukwurra. Ngalaja dibina dumbala ena-langwa n-awiyebenuma nakina yingu-kwulyarriyinume-ka arakba dakina. Yingu-kwulyadanguma dukwulyadade-ka wuburra amangwurrajija amarrirla-langwa dakina.Aburnaja kembirra wunambilyuma-kiya wunenungkwarba-kiya neni-jadinga adirrariyaba yakwujina. Biya nabuki-lyelyimbukweyinuma arakba yakwujina aburrubukwurruwa Jesus. Wunalakina wunenungkwarba-kiya wunenimikirra-kiya nuwilyaba nubungkawa Mawijija nakina umba nuwilyaba Eliya, NuBurabuda nenungkwarba nakina. Arakburakba-kiya-wiya neni-jungweyinu-murrada wunalakina, akena Jesus-manja arakba yakwujina wunalakina-da. Akwa nenu-kwulyarriyinume-ka aburnajukwaba wunalakina-kiya. Biya nabuki-lyelyimbukweyinuma wurrubukalakina neniki-jungwa-langwa Jesus Jirujalema-manja. Neniki-jungwi-yada Jesus nakina mena Neningikarrawara ni-lyangkuwerribikajungwunuma akina arakburakba-kiya-wiya.Kembirra aburrubukwurraja Bida iya Janjana akwa Jaminja nabuku-mirajanga arakba, akwa neni-rringka Jesus nu-kwulyarriyinuma nakina. Akwa narralirraki-rringka ngarningka wunalakina wunenungkwarba-kiya Jesus-manja akwudangwa nen-alkayangum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wuneniki-liki-yada wunalakina wunenungkwarba-kiya Jesus-langwa arakba. Eneja ni-yama Bida Jesus-uwa, “Bungkawa,” ni-yama, “eningabe-ka ena yirrubuk-ambilyama yarna yelakwa-da. Kembirra kamini-ngekburakiname-ka abiyakarbiya amiyerriya, awilyaba nungkwa-langwa, awilyaba Mawijija-langwa umba awilyaba Eliya-langwa-da,” ni-yama nakina Bida. Akena erribirra ni-yengbinuma nakina Bida, mena nara-baba angwurra kin-engkirrikena akinu-wa ayakwa ena-lang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ilyaba-wiya ayakwa ni-yengbinu-wiya Bida, ngalaja angubina na-jadinga narrakuwurraku-wurumbija wurrakina-manja yakwujina karrawara angakarjiyinga-manja angalya. Aburrubukwurraja nabuk-akbar•da wurrubukalakina Bida iya Janjana akwa Jaminja narrakuwurraku-wurumbiju-mulangwa akina angubina aburrubukwurruwa-manja akwa ngawa Jesus-manja akwa ngawa wunalakina-manja Mawijija-manja akwa Eliya-manja aburnajukwaba ak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w-engkirrika arakba amayakwa ne-yengbinuma angaluba angubina-langwa. Ne-yama ngalaja, “Naka Nenikuwarrka nganyangwa, nibina ningu-wekbalyinuma. W-engkirraja enuwa-wa,” ne-yama akina amayakw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-yengbinu-mulangwa akina amayakwa, aburrubukwurraja wurrubukalekbina Bida iya Janjana akwa Jaminja neni-rringka Jesus nakwukawura arakba nakina-da. Nara wurribina wurrukwala umba Jesus enuwa yimbukwa neni-rringkama nakwukawura arakba-da. Akena nara karra-maka wurrubukalakina wurrukwala-manja warnumamalya ebina-langwa narri-rringka-mulangwa, umba nabuki-yengminjadinuma, nara ayakwa kabuki-yengbina wurrubukalakina ngawa-da.Nenjarrngalyilya-langwa nibina Jesus nen-eningabaka-mulangwa nakina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mingka-manja mamawura Jesus akwa wurrubukalekbina ena-langwa wurrubukabiyakarbiya warnikabuburrakiyuwa nabuki-dirrirnduma arakba ebina-langwa angakarjiyinga. Aburraja wurrababurne-ka warnumamalya nuw-akburranganja wurrakina yakwujina arraw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ngkwarba n-ardanga nakina Jesus-uwa akwa ni-yama, “Bungkawa, yimini-rringka-langwa naka nenikuwarrka nambawura-murr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wilyaba wurruwurrariya wurramukwa nenu-mumenama nakina arngkababurna-langwa. Na-warduwardeminame-ka wurrakina wurramukwa akwa nenu-murndakuwarrijinama nenumadangkwa niyukwujiya-langwa angerriba iya angerriba, kembirra alyukwalya na-jadenama edirra-langwa ena-langwa-langwa. Wurrakine-ka wurramukwa nara a-lalikama naka niyukwujiya umba neni-lyandikiname-ka nak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arra-yendabenuma warnikabuburrakiyuwa nungkwa-langwa karra-jadijuwi-yada wurrakina wurramukwa, akena nara aburraja karra-jadijuwa-da,” ni-yama nibina nungwenikba Jesus-uw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embirra jeyi!” ni-yama. “Wurri-likaja arakba angerriba. Yika-makina wurrababurna-manja warnumamalya kinu-bungkawadina-mulangwa Neningikarrawara. Akwa ngarningka yik-eningabakini-yada warningerribirra wurrangbangbilyuwa-murra warnumamalya angbilyuwa-langw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wurrumurndakibinu-wa warnumamalya, “Karukwa, mukwurrake-ka mangma kirruma-wilyakinama ngawa karna karnumamalya, kembirra nara ambaka a-werrikambilyuma kirrakina ngayuwa-manja. Ngayuwe-ka ningena ning-erriburandiname-ka nungkwurruwa-wa. Ngambi-yade-ka ka-lalikinama ngayuwa nungkwurruwa karnumamalya?” ni-yama Jesus. Biya kembirra ni-yama nakina nibinu-wa nenungkwarba, “Kwa, nu-wilyakina nenikuwena yangkwurrangwa,” ni-yam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eni-likena wunalakina Jesus-uwa akena lukwakwa aburraja wurribina wurramukwa neni-kbilyajanga nakina niyukwujiya ajiringka-wa, akwa nenu-murndakuwarrijuwa nenumadangkwa ena-langwa angerriba iya angerriba. Eneja ni-yengbina nakina Jesus ayakwa wurrakinu-wa wurramukwa. “Jadiya nakina-langwa niyukwujiya,” ni-yama. Ni-yengbinu-wiya nakina Jesus akina ayakwa wurrakinu-wa wurramukwa, kembirra eneja n-eningabaduma arakba nakina niyukwujiya. Kembirra Jesus ni-yama nungwenikba-wa, “Naka arakba nenikuwena n-eningabaduma,” ni-yam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-langwa warnumamalya ebina-manja angalya ne-yakikbijangeyinuma angwurra mena Neningikarrawara narrubuda amandangwa nakina-baba-da.Ni-yengbinu-mulangwa Jesus ngarningka kini-jungwuna-mulangwaNa-makijeyinu-wiya ngawa wurrumurndakibina warnumamalya ababurna-langwa eninginingaba ni-yama-mulangwa Jesus, eneja ni-yengbina nakina Jesus ayakwa ena-langwu-wa warnikabuburrakiyu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-engkirraja ambaka-langwa enenu-wa ayakwa ka-makina-murruwa ngayuwa nungkwurruwa-wa,” ni-yama. “Yik-awiyebajina-manja enena ayakwa muwilyabu-wa mada, nara a-jadijuma mungarrkuwarru-wa, umba yiku-wilyakinama akina ngawa. Ngayuwe-ka ningena ning-ambilyama ningibina-murrada ningi-rukwularrinuma enena-manja angalya, akena aburraja wurrukwala warnungkwarba kabu-menama, kabu-wilyakinama wurrububungkawu-wa,” ni-yama Jesus aburruwa-w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arnikabuburrakiyuwa Jesus-langwa nara karru-mumiringka akina ayakwa ena-langwa wurrakina. Akine-ka ayakwa nuw-abuwarrkajungwunuma kajungwa nari-yada a-mumiringkama wurrakina warnungkwarba. Kembirra nare-ka ke-yama keni-yengkilabena wurrakina, “Ne-yamarrkama ebina ayakwa ningki-yengbinuma?” nara ke-yama keni-yengkilabena, mena namurndak-akbar•danguma angwurra wurrakina-baba-da.Nara ngakwurruwa a-ngkweningabakajungwuma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wurrumurndakakina warnikabuburrakiyuwa Jesus-langwa namurndaku-merribeyinuma akwa ne-yama, “Ngarrumiyambena ngarraruma ngarrukwala-manja angwurra? Umba ngarrumiyambena aku-bungkawadinama ngarrukwala-manja ngarnungkwarba?” ne-yam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ingma nakina aburra-langwa mangma akwa nen-ardijuwa nuwilyaba niyukwujiya enuwa-wa. Nen-arjiyajuwama nakina enuwa-manja nurukwuwarra-langwa,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-yama ena-langwu-wa warnikabuburrakiyuwa, “Karningerribirra karnumamalya yikumin-engkirrikaja-manja ngayuwa-wa akwa yiki-lyelyingmina-manja naka niyukwujiya, kembirra yiki-lyelyingminama kirrakina ngarningka ngayuwa nganjukwaba. Akwa karningerribirra karnumamalya yiki-lyelyingmina-manja ngayuwa, kembirra yiki-lyelyingminama ngarningka Neningikarrawara enejukwaba, nibina ngini-larrkama ngayuwa yangkwurrangwa nungkwurruwa-wa. Kirruwilyaba karnumamalya nara-manja a-ngkweningabakajungwuma kirrakina umba yikaminu-war•dena-manja wurrukwala-langwa warka, kembirra eneja nakina Neningikarrawara kini-yaminama nungkwurruwa-wa, ‘Ningkaruma ningkenumamalya,’ kini-yaminama nakina-da,” ni-yama nakina Jesus aburruwa-wa.Warnumamalya neni-yengbijuwa-mulangwa Jesus-langwa ekirra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anjana ni-yama Jesus-uwa, “Bungkawa,” ni-yama, “yini-rringkama yarna nuwilyaba nenungkwarba neni-jadijuwama wurruwurrariya wurramukwa warnumamalya-langwa. Umba eneja ni-yengbijuwama nakina ekirra nungkwa-langwa. Kembirra yinu-ngwanjajuma mena nara-baba nakina ngakwurra-langwa nenumamalya,” ni-yama Janjana nakina-d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Jesus ni-yengbina ayakwa Janjanu-wa akwa ngarningka ena-langwu-wa wurrukwala warnikabuburrakiyuwa. “A•a, nara a-ngwanjajuma nakina,” ni-yama. “Nara a-ngwanjajuma mena nakina nenumamalya, nibina nara a-waruma nungkwurruwa-manja, kirrenu-mamurikajinama nungkwurruwa nakina-da,” ni-yama Jesus aburruwa-wa-da.Wurrukwala warnumamalya WarningiJameriya na-warangu-mulangwa Jesus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-likaja arakba, akena nara a-wilyakama amurndakijika. Arnduwarra nara a-wilyakama iya kayuwa iya aninga akwa angwarnda nara a-wilyakama. Akwa duwilyaba-ma ngawa dumbala dadingikarrawara yik-awiyebenama, umba nara a-wilyakama dukwal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i-lyangkuwerribikajungwunuma arakba nakina Jesus kini-likaji-yada dirrbura Jirujalemu-wa kajungwa nari-yada ambudiduma amiyerra nakina. Num-ambawuradinuma arakba ngalaja mamawura neniki-lawurrada-langwa Jesus Neningikarrawara-langwu-wa angalya abalkayu-w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-larrkenuma kembirra Jesus wurrukwala warnungkwarba awilyabu-wa angalya aminambawura-murruwa alikira. Akine-ka angalya nuw-ambilyuma Jameriya-manja mibina-manja mamurukwa numu-likenu-murrumanja Jirujalemu-wa makina. Neni-larrkenuma nakina Jesus kajungwa warnik-aburangki-yada wurrakina angalya adinakba nenik-ambilyingi-yada wilyarra nakina. Aburraja na-lyengmanguma wurrakina adinakba umba Jesus akwa ena-langwa warnikabuburrakiyuwa nuw-arijidinuma wurrumurndakakina arija-langwa-da.Bi...ya aburraja ne-yar•da arakba wurrakina warnungkwarba akina-manja angalya aminambawura alikira. Akwa narre-yengkilabena wurrakina warningakwujina warnumamalya alikiri-yada Jesus-langwi-yada akwa ngawa ena-langwi-yada warnikabuburrakiyuwa kajungwa warnik-ambilyingi-yada aduwaya wurrakina yakwujin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uminakina angalya WarningiJameriya warnumamalya namurndaku-waranguma nara ambilyuma Jesus aburra-langwa-manja angalya. Namurndaku-waranguma wurrumurndakakina warnumamalya mena narra-wirrikba-mubaba angwurra warningerribirra-manja WarningiJudiya warnumamalya. Akwa ngarningka warningma wurrakina kini-likajama nakina Jesus Jirujalemu-wa kajungwa nenik-ambarringi-yada nakina Akwurungkuwarrukwa yakwujina-d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burraja nuw-akburranganja-manja ngarningka wurribina warnungkwarba akwa Jesus akwa ena-langwa warnikabuburrakiyuwa, nenu-makama wurrakina Jesus-manja ebina ayakwa na-warangu-mulangwa Jesus wurrumurndakibina WarningiJameriya warnumamalya. Aburnaja kembirra Jaminja akwa Janjana neni-yama Jesus-uwa arakba, “Bungkawa,” neni-yama, “dukwa ningkakina yirri-ngayindenama yarna yikini-yengkilabajama Neningikarrawaru-wa kajungwa kini-larrkaji-yada nakina angwura angubina-langwa karraki-dakini-yada wurrumurndakeyena WarningiJameriya warnumamalya-da?” neni-yama wunalakina-d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wunalakina-kiya-wa wunenungkwarba-kiya, “Nare-ka e-yengbuma nungkwurnuwa amukwiyadakina ayakwa kinalakina-da,” ni-yama nakin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a ka-ngwanjina wurrakina Jesus akwa ngawa ena-langwa warnikabuburrakiyuwa akina-manja angalya, umba wurrarrijinungkwa ngawa angwurra namurndaki-likenuma eminingku-wa angalya-da.Akini-yuwarna-mulangwa Jesus-manja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akwa ena-langwa warnikabuburrakiyuwa na-likenu-manja lukwakwa wurrakina nuw-akburranganja nuwilyaba nenungkwarba. Eneja ni-yama nakina Jesus-uwa, “Nganjukwaba ki-likajama nungkuwa-manja,” ni-yama. “Yiba-yibiyuwarnama ngawa ngayuwa ababurnu-wa angalya ki-likaja-murruwa nungkuwa ningkakina-da,” ni-yama nakina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enuwa-wa, “Kwuja, akine-ka warningenimbaluba-langwa edirra aburra-langwa akwa ngawa wurrajija-langwa miyerriya aburra-langwa aburrajukwaba makina. Akena nara ebina angalya nganyangwa-da. Ngayuwe-ka ningena ning-ambilyama ningibina-murrada ningi-rukwularrinuma enena-manja angalya, akena nara ebina angalya nganyangwa kajungwa ningeniku-mungkwulingi-yada ningingkinyungwurra wurrumurndakibina wuburra warningenimbaluba akwa wurrajija wurribina na-mungkwulijeyinama wurringkinyungwurra wurrakina-da,” ni-yama Jesus nibinu-wa nenungkwarba nakina-da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uw-akburranganja Jesus akwa ena-langwa warnikabuburrakiyuwa nuwilyaba ngarningka nenungkwarba ni-likenuma mamurukwa-langwiya. Biya Jesus ni-yama enuwa-wa, “Kwa, likaja yakuwa, yi-yuwarna ngayuwa-manja,” ni-yama.Eneja nenungkwarba ni-yama, “Nara ambaka, Bungkawa,” ni-yama. “Ngi-likaja-langwa adinuba-wiya angalyu-wa, mena nungwarrka nganyangwa ni-jungwuma arakba. Kini-rungkwabinama adinuba-wiya nenumadangkwa ajiringka-manja, kembirra arija-langwa ki-likajama yiba-yuwarnama ngayuwa nungkuwa-manja,” ni-yama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enuwa-wa, “Aburraja warnumamalya wurribina nara a-likama Neningikarrawara-langwa-manja mamurukwa aburra-rungkwabina warninikijungwa warnumadangkwa aburra-langwa, mena na-likaja-mubaba aburrajukwaba warninikijungwa wuburra wurrakina. Umba nungkwaja, jeyi, likaja arakba, umba ka-makina warnumamalya-manja, ‘Neningikarrawara kinu-bungkawadini-yada nakina kirrababurna-manja karnumamalya ababurna-langwa angalya,’ ki-yaminama nungkuwa ningkakina-da,” ni-yama Jesus enuwa-w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yiki-yar•diya-manja kirrakina awilyaba-manja angalya, akwa yikab-ardijina-manja wurrukwala warnumamalya akwa yikab-awiyebajina-manja kirrakina alikira-wa wurrakina, kembirra yakwujina ngawa yiku-mungkwula marringa. Awilyaba-manja ngawa alikira yiku-mungkwula yanda-langwa yiki-lalikina-manja akina angalya aburra-langwa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ingka nenungkwarba ni-yama Jesus-uwa, “Bungkawa,” ni-yama, “ningena ngayuwa yiba-yuwarnama nungkuwa-manja, umba adinuba-wiya ngi-likiya-langwa angalyu-wa ngayuwa ka-makini-yada nganyangwa-manja warnumamalya yiba-yuwarna-mulangwa ngayuwa nungkuwa-manja,” ni-yama nakina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yama enuwa-wa, “Nungkwaja yiki-yuwarna-manja ngayuwa-manja, kembirra nara ningkakina errikerruma. K-errikerrina-manja nungkuwa, kembirra ki-yaminama ningkakina nuwilyaba wuburra nenungkwarba ni-ngadingkarrijinama ajiringka. Kin-errikerrina-manja akwaburrangarnu-wa nakina, nara kembirra dirrbura a-likama, umba angerriba iya angerriba kini-likajama kini-yangkwuruwudinama nakina-da. Nakina wuburra nenungkwarba ki-yaminama nungkwaja yimini-yarrkuwarakina-mulangwa aduwaya nganyangwa ayakwa akena yi-lalikina-mulangwa ngayuwa-da. Nare-ka Neningikarrawara a-bungkawaduma kirramukwiyadakina-manja karnumamalya nakina-da,” ni-yama Jesus enuwa-wa-da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i-yar•diya-manja eningerribirra-manja angalya akwa ka-warena-manja nungkwurruwa wurruminibina angalya warnumamalya, kembirra yiki-lalikinama akina angalya aburra-langwa. Akwa yiki-jadena-manja nungkwurruwa akina-langwa angalya, yiku-wurrena ajiringka ebina kuw-ar•dirrenama nungkwurra-langwa eningalika. Yiku-wurrenama akina kajungwa wurrumurndakibina warnumamalya warningmi-yada wurrakina yika-lalikinama kirrakina karningangkawura arakba. Yika-wilyakajinama nungkwurruwa wurrumurndakakina-manja warnumamalya ka-warena-mulangwa nungkwurruwa wurrakina akwa ka-warena-mulangwa Neningikarrawara enejukwaba,” ni-yama Jesus ena-langwu-wa warnikabuburrakiyu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amurndaki-likenuma arakba wurrakina engku-wa iya engku-wa angalya warniku-maki-yada wurrakina warnikabuburrakiyuwa wurrumurndakakina-manja warnumamalya eningaba ayakwa Neningikarrawara-langwa-langwa, akwa warnik-eningabaki-yada warnumamalya wurribina wurrangbangbilyuwa-murra-da.Yerida neni-ngayindangu-mulangwa neniki-rringki-yada Jesu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Yerida, nibina nu-bungkawadinuma akina-manja angalya Keliliya, n-engkirrikenuma nakina ayakwa warnumamalya na-lyelyimbukweyinuma wurrakina Jesus-langwa. Wurrakine-ka na-makijeyinuma amurndakibina-langwa ni-yama-mulangwa Jesus akwa ngawa amurndakibina-langwa ayakwa ni-yengbinu-mulangwa nakina warnumamalya-manja. Umba nakina Yerida nara kinu-mumiringka ayakwa ebina ne-yengbeyinuma, mena wurrukwala-baba ne-yamama, “Janjana Nenikumingekingambaja n-enibuduma ni-jungwu-murrada nakina-da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2026-06-15T10:31:41Z</dcterms:created>
  <dcterms:modified xsi:type="dcterms:W3CDTF">2026-06-15T10:31:41Z</dcterms:modified>
  <dc:title>Bible.com.au: Luka 9:1-62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