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presProps" Target="presProps.xml"/>
  <Relationship Id="rId61" Type="http://schemas.openxmlformats.org/officeDocument/2006/relationships/viewProps" Target="viewProps.xml"/>
  <Relationship Id="rId6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7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8:1-5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akwala amadidira ne-ngkilarreyinuma eningabu-wa ajiringka. Kembirra na-lingbijanginuma akwa na-lungkuwarreyinuma. Biya kembirra nuw-arrangbama arakba aninga ababurna akine-ka-da. Ena-bu ngawa alawudawarra-da.Ene-ka alawudawarra nakina Jesus nenu-makama wurrumurndakibina-manja warnumamalya. Biya kembirra nenu-makama arakba nakina enena engbuda eningarija-langwa ayakwa aburruwa-wa. “Yiki-yakuwerribikinama ambaka-langwa akinu-wa alawudawarra ngarra-maka-murruwa,” ni-yama Jesus. “Umba yik-awiyebajina-manja akina nungkwurra-langwu-wa mada, nara kembirra a-jadijuma mungarrkuwarru-wa mada akwa a-lyikbijuma akina ayakwa umba yiki-yakuwerribikaja ngawa ambaka-langwa amurndakakinu-wa,” ni-yama Jesus nenu-makama wurrumurndakibina-manja warnumamaly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Jesus-langwa warnikabuburrakiyuwa namurndaki-yama wurrakina enuwa-wa, “Ne-yamarrkiname-ka enena alawudawarra?” ne-yam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ama Jesus aburruwa-wa, “Akine-ka ayakwa Neningikarrawara-langwa kinu-bungkawadina-mulangwa nakina nuw-abuwarrkajungwunuma adinuba-wiya akina. Umba kirrenu-mukangbijuwama eneja Neningikarrawara arakba nungkwurruwa-manja. Umba aburraja wurrukwala warnumamalya kuw-engkirrikajama ayakwa alawudawarra-murra. Mama wurrakina kuw-andiyama akena nara wurrakina a-rringkama-da, akwa mama kuw-engkirrikajama akena nara akburranguma wurrakina-da,” ni-yama Jesus ena-langwu-wa warnikabuburrakiyuw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i-dirrburakama arakba Jesus ena-langwu-wa warnikabuburrakiyuwa ebina-langwa alawudawarra. Ni-yama, “Amurndakibina eyukwayuwa amaninga amadidira Neningikarrawara-langwa wuburra ayakwa ke-yaminama ak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kwala warnumamalya kuw-engkirrikajama ayakwa Neningikarrawara-langwa, akena eneja nakina Namukwa kini-likajama akwa kenu-murrakajinama amurndakibina Neningikarrawara-langwa ayakwa aburra-langwa-langwa mangma. Kembirra ke-yaminama wurrakina warnumamalya wuburra amurndakibina amadidira amaninga ne-ngkilarreyinuma mamurukwa-manja. Umba eneja Namukwa kini-yaminama nakina wurrajija wuburra wurribina narru-menama amurndakibina amadidira. Kenu-murrakajinama Namukwa ayakwa Neningikarrawara-langwa wurrumurndakibina-langwa warnumamalya kajungwa nari-yada eningmiduma wurrakina ebina ayakwa eningaba akwa nari-yada a-werrikambilyuma Neningikarrawara-manja, akwa nari-yada Neningikarrawara enibikama wurrakin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arnumamalya kuw-engkirrikajama aburrajukwaba Neningikarrawara-langwa ayakwa akwa ke-yekirrerridinama, karru-menama akina ayakwa aburra-langwu-wa mangma. Akena nara ngalaja ambilyuma akina ayakwa amiyerra aburruwa-manja. Ka-werrikambilyama wurrakina aduwaya-wiya Neningikarrawaru-wa. Akena Namukwa keni-labaja-manja wurrakina-manja warnumamalya kembirra nara arakba a-werrikambilyuma wurrakina Neningikarrawara-manja. Wurrakine-ka kembirra warnumamalya ke-yaminama wuburra amurndakibina amadidira ne-ngkilarreyinuma amurndurrkangwarnda-manja ajiringk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arnumamalya kuw-engkirrikajama ayakwa Neningikarrawara-langwa aburrajukwaba wurrakina, akena ka-werrikawarriyadiname-ka awinyamba-langwa wurrakina akwa kuw-engkingkirrikajama angwarndu-wa iya amurndakijiku-wa akwa abadakalyu-wa. Ngalaja amukwiyadakina ka-likajama angwurra aburra-langwu-wa mangma, akwa ka-jadijinama ayakwa Neningikarrawara-langwa aburra-langwa-langwa mada. Wurrakine-ka warnumamalya ke-yaminama kembirra wuburra amurndakibina amadidira ne-ngkilarreyinuma akwurrirra-manja akwa na-lingbijangeyinuma, biya na-lungkuwarreyinuma akwa nuw-arrangbama aninga, akena nara ka-walyuwadina ak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arnumamalya kuw-engkirrikajama ayakwa Neningikarrawara-langwa akwa karru-menama karri-lyinginama akina warningamiyerra. Kenumini-yarrkiyarrkuwarakinama wurrakina Neningikarrawara-langwa ayakwa wurriyirrbiyirrba ngawa akwa ke-yaminjaminama eningaba wurrakina warningangkawura. Ke-yaminama kembirra wurrakina warnumamalya wuburra amurndakibina amadidira ne-ngkilarreyinuma eningaba-manja ajiringka akwa na-lungkuwarreyinuma yanda-langwa nuw-arrangbama eningaba aninga akina-da,” ni-yama Jesus ena-langwu-wa warnikabuburrakiyuwa-da.Nara ngakwurruwa e-yamama wuburra warnumamalya wurribina narr-abuwarrkinama bajananga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sus ni-yengbina ngarningka ayakwa ena-langwa-manja warnikabuburrakiyuwa akwa wurrukwala-manja warnumamalya aburrajukwaba. Nenu-makama alawudawarra bajananga-langwa. Ni-yama nakina, “Yakuwa yak-abarrakajina-manja bajananga alikira-manja arrawa, yak-akumurnama akina karrawara, kajungwa karri-rringkini-yada warnumamalya eningaba alarradada amungkwurrkbuda. Yak-abarrakajina-manja akina bajananga yalakena nare-ka abuwarrkama akina. Nara akumama yalakena bajikala karrawara akina-manja bajananga akwa ngarningka nara awiyebajuma akina mamukumungkwulinga-manja arrawa. Umba karrawara yak-akumurnama, kajungwa ka-larrkabarrakajini-yada angalya akina bajananga. Kembirra aburraja wurrukwala warnumamalya kuw-awiyebena-manja arrawu-wa alikira-wa karri-rringkinama akina alarradada wurrakina-da,” ni-yama Jesus wurrumurndakibina-manja warnumamaly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nakina Jesus, “Ebina nuw-abuwarrkajungwunama adinuba-wiya aduwaba kuw-abilyerrikajungwunama akina arija-lang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kwala-langwa wurridarringka wurribina nenu-mamurikajuwa-mulangwa Jesu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ngkwurraja yik-engkirrikajame-ka ambaka-langwa kirrakina nganyangwu-wa ayakwa aduwaba. Nara amini-yarrkuwurruma umba yikumini-yarrkuwarakinama angwurra ngawa.Karningerribirre-ka karnumamalya nara-manja amini-yarrkuwurruma nganyangwa ayakwa umba yik-engkirrikaja-manja akina angwurra kirrakina, kembirra yiki-yarrkuwarakinama amurndakibina ayakwa nungkwurra-langwa-manja mangma ngawa. Kembirra nganja ngayuwa ka-mamurikajinama nungkwurruwa-manja kajungwa yik-eningmidini-yada angwurra kirrakina. Umba kirruwilyaba karnumamalya yiki-lyangkiyamina-manja kirrakina, ‘Ningeningma amurndakakina ayakwa,’ akena nara-manja engkirrikuma angwurra kirrakina, umba yikumini-yarrkuwurrena-manja ayakwa nganyangwa, nare-ka ngayuwa a-mamurikajuma kirrakina. Nungkwurraja kembirra yiki-yakuwabijiname-ka kirrakina amurndakibina ayakwa nganyangwa. Aminakina-langwa kembirra yik-engkirrikajame-ka ambaka-langwa nganyangwu-wa ayakwa aduwaba kirrakina-da,” ni-yama Jesus wurrumurndakibinu-wa warnumamalya-da.Jesus-langwa-langwa dirndenikba akwa wurrarrkwurrkuwena-langwa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burraja Jesus-langwa dirndenikba akwa ngawa warnikukumarnjena ena-langwa na-likenuma wurrakina ebinu-wa alikira Jesus n-ambilyu-murruwa nakina, akena nara kuw-akwudangwukajungwuna wurrakina enuwa-wa mena wurrababurna-baba warnumamalya nuw-ambilyuma yakwujina arraw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nu-makama kembirra wurrukwala warnumamalya Jesus-manja, “Daka arakba dirndena akwa nenikumarnjena-murriya,” ne-yama wurrakina. “Errekba-manja ngawa nuw-alkayenama warna, umba bu-ngayindenama nungkuwa,” ne-yam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wurrumurndakakinu-wa warnumamalya wurrababurnu-wa, “Daka dirndirrka akwa ngawa narrkuwarrka-murriya arakba-na? Nganja ninginga-yengbijinama dirndirrka dadingerribirra akwa narrkuwarrka-murriya wurribina nara a-yarrkuwurruma Neningikarrawara-langwa ayakwa umba nuw-engkingkirrikajama akina,” ni-yama Jesus aburruwa-wa.Jesus ni-lyurrkwaka-mulangwa akungwa akwa arrirra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rngkawura Jesus ni-likena nakina awurukwu-wa na-kuwabalinu-murruwa adirrungwarna enuwa akwa ena-langwa warnikabuburrakiyuwa. Biya nawurraki-rijawudiyinuma mijiyanga-manja. Ni-yama Jesus, “Nga-likaja arakba, ngarr-aburrungkuwarrukwuna enena akungwa,” ni-yama. Biya narring-arjiyajuwa dumbala wurrakina biya na-likena arakb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makina mijiyanga num-angkidikarrinu...wa. Eneja kembirra Jesus nu-mungkwulinga. Ngalaja kembirra adirrariyaba aruma arrirra narrak-akburranga, narraku-wardanga arakba wurrakina. Na-warumajungwunuma arrubude-ka. Ngalajukwaba akungwa na-warumajungwunuma, na-rrangkuwanginuma adirrungwarna, na-ngakarjeyuma akwa nuw-awiyebeyinuma memedirra-wa mijiyanga. Nuw-awiyebeyinuma akwa na-lyangburrukwajuwame-ka makina-manja mijiyanga-da. Kembirra arngkidarrba ka-ngwardinume-ka wurr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arnikabuburrakiyuwa Jesus-langwa na-lika akwa nenu-mirajangajuwa Jesus-manja. “Bungkawa! Bungkawa!” ne-yama. “Adinuba aku-lkuwarriname-ka ngarna, umba mirajanga!” ne-yama.Eneja Jesus nu-mirajanga, biya ni-yengba ayakwa engbuda akinu-wa arrirra akwa akungwa-wa. “W-erriminja!” ni-yama. Ngalaja kembirra nuw-ar•darra ebina arrirra akwa na-lyurrkwuda arakba akungwa ngalajukwab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-yama ena-langwu-wa warnikabuburrakiyuwa, “Miyambena-burra nungkwurruwa nara a-werrikambilyuma ngayuwa-wa?” ni-yama.Aburraja nawurraki-yakikbijangeyina angwurra wurrakina. Nuw-akbar•dange-ka. “Numiyambena-burra naka nenungkwarba?” ne-yama na-makijeyinuma wurrakina. “Ni-yengbinama ayakwa arrirra-wa akwa akungwa-wa nakina, biya nenakumin-engkirrikajama ngalajukwaba enuwa-wa-da!” ne-yama wurrakina warnikabuburrakiyuwa Jesus-langwa-da.Jesus nen-eningabaka-mulangwa nuwilyaba nenungkwarba nibina nenu-wilyakama wurramukwa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Jesus akwa ngawa ena-langwa warnikabuburrakiyuwa narr-aburrungkuwarrukwama arakba akungwa warniki-liki-yada wurrakina aburrungkuwarru-wa engembu-wa Kiraju-wa. Akine-ka angalya aringbirra emikirra Kiraja nuw-ambilyuma aburrungkuwarra akungwa umba Keliliya aburrungkiladada ngalaja nuw-ambilyuma akina.Biya ne-yar•da arakba wurrakina Kiraja-manj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-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rukbijangu-manja Jesus mijiyanga-langwa ariba-wa, eneja nuwilyaba nenungkwarba nubukwaya ni-likena nenu-kwurukwa enuwa-wa. Nakina nenungkwarba numinakina angalya Kiraja, umba nenu-wilyakama enuwa-manja wurrababurne-ka wurramukwa wurruwurrariya. Warningarakba-kiye-ka wurrumurndakakina wurramukwa namurndak-ambilyuma enuwa-manja. Arngkababurna-langwa nen-engkengkarrngarnuma nakina-manja. Aburraja kembirra warnumamalya ena-langwa nen-ararikama nakina ayarrka-manja akwa alika-manja didija-murra. Akena ni-ngkingkarrngarnuma alakina-kiya didija. Aburraja wurramukwa wurruwurrariya neni-yakiyakarnuma arakba engku-wa nara-murruwa alikira iya warnumamalya. Nara dumbala kin-awiyuwiyebena umba neyebirra nakina n-alilikenuma. Nara kin-ambilya arakba angalya-manja umba n-ambilyumurra nakina nara-murrumanja alikira iya warnumamalya. Medirra-manja ngawa nu-mungkumungkwuluma narr-akakumarnu-murrumanja warninikijungwa warnumamalya.Umba n-akwudangwukajungwunu-manja nakina nenungkwarba Jesus-uwa, eneja Jesus ni-yengbina nakina ayakwa wurrumurndakibinu-wa wurramukwa. “Wurri-jadiya!” ni-yama. Akena eneja nenungkwarba ni-likilalinga akwa n-abuluwendingama alyengmilyengma-langwa Jesus-manja.Biya angwurra n-ardanga nakina. “Jesus, Ningkenikuwenikba Neningikarrawara-langwa, ki-yamarrkinama nungkuwa ngayuwa-manja? Nara a-larrkbarjuma ngayuwa umba yi-lalika!” ni-yam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Jesus ni-likenuma arakba nakina angerriba iya angerriba engku-wa iya engku-wa angalya. Ni-likenuma kembirra akwalu-wa angalya aminababurnu-wa alikira iya warnumamalya akwa akwalu-wa ngarningka angalya aminambawuru-wa alikira nakina. Biya amurndakakina-manja angalya ababurna-langwa nenu-makama warningakwujina warnumamalya eninginingaba ayakwa kinu-bungkawadina-mulangwa Neningikarrawara ena-langwa-manja warnumamalya. Aburrajukwaba wurrumurndakibina wurrumemberrkwa wurrambilyuma warnikabuburrakiyuwa ena-langwa nawurraki-likenuma enuwa-manja wurrakina-d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, “Ningkumiyambena ningkenimikirra?”“Ningene-ka ningenimikirra ngayuwa ‘Ningababurna,’” ni-yama eneja, mena wurrababurna-baba wurramukwa wurruwurrariya nawurrak-awiyebenuma arrawa enuwa-manj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wurrariya wurramukwa ne-yama Jesus-uwa, “Marrakba, nara a-larrkuma yirruwa engku-wa, nara a-diduma yarna awurrariya-manja angalya!” ne-yama wurrakin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kina-manja ngawa angalya akwudangwa ngalaja nuw-ambilyuma ababurne-ka bikibiki. Ne-yebiyebukeyinuma aninga angakarjiyinga-manja angalya karrawara amurndakakina. Kembirra wurrumurndakibina wurramukwa ne-yama Jesus-uwa, “Marrakba, yirri-larrkiya amurndakangabu-wa bikibiki,” ne-yama wurrakina wurramukwa Jesus-uwa. Eneja kembirra Jesus ni-lyangkuwama nakina-d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murndakakina wurramukwa nawurraki-jadinga nakina-langwa nenungkwarba akwa nawurraki-likena amurndakibinu-wa bikibiki. Nuw-awiyebaja arakba arrawa bikibiki-manja-da. Ngalaja bikibiki nuw-angkirreyina angwurra arakba. Nawurraki-dirrirnda angadingidirra-wa angalya akwa arakba namurndaku-ngwur•dirruwajungwa akungwa-manja akwa na-jungweyin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ungkwarba wurribina narr-embimbirrajuwa-murrumurra bikibiki narri-rringkamurra nuw-angkirreyinuma akungwa-wa akwa na-ngwur•dirruwajungwunuma akina akungwa-manja akwa na-jungweyinuma. Kembirra nuw-angkirreyina wurrakina akwa narra-maka wurrukwala-manja warnumamalya wurribina nuw-ambilyu-murrumanja angalya-manja aminababurna-murrumanja alikira akwa ngawa nuw-ambilyu-murrumanja wurreyebijeba ambumbawura-manja alikir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ababurne-ka warnumamamalya namurndaki-likenuma ebinu-wa angalya bikibiki na-jungweyinu-murruwa. Biya namurndaki-yar•da arakba Jesus-manja akwa nen-akburranga nibina yakwujina nenungkwarba nen-angmungmakayanguma Jesus aburnuwa. Nakine-ka nibina-murrada nenungkwarba n-eningabaduma akena n-awiyebenuma arakba dumbala nakina akwa n-engkirrikenuma Jesus-langwa ayakwa, mena-baba meningaba arakba mangma ena-langwa. Aburraja warnumamalya namurndak-akbar•dangum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ibina narr-embimbirrajuwama bikibiki, akwa narri-rringkamurra amurndakibina bikibiki na-jungweyinuma akina, narra-maka wurrumurndakakina-manja warnumamalya n-eningabadu-mulangwa nibina nenungkwarba. Narra-makama ayakwa Jesus nen-eningabaka-mulangwa nakina-d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wurrababurne-ka wurruminakina angalya WarningiKiraja warnumamalya ne-yama Jesus-uwa, “Wu-lalika enena angalya yirra-langwa akwa likaja engku-wa,” ne-yama, mena-baba nuw-akbar•danguma angwurra wurrumurndakakina warnumamalya wurrababurna-langwa. Kembirra eneja Jesus ni-rijawudija mijiyanga-manja neniki-liki-yada nakin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akina nenungkwarba nibina n-eningabaduma arakba ni-likena Jesus-uwa akwa nen-ambudirrka. “Marrakba,” ni-yama, “yakuwa?”Jesus eneja neni-larrkama angalyu-wa akwa ni-yama enuwa-wa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Jeyi! Likaja nungkwa-langwu-wa angalya akwa wurra-makina wurrukwala-manja warnumamalya Neningikarrawara ngin-eningabaka-mulangwa,” ni-yama Jesus.Eneja nakina nenungkwarba ni-likena arakba nenumurndaku-maka WarningiKiraja-manja warnumamalya Jesus nen-eningabaka-mulangwa nakina. Ni-likenuma ngawa mababurna-manja mamurukwa awilyuwilyaba-wiya-wa alikira akwa yanda-langwa wurrababurna-langwa WarningiKiraja warnumamalya warningma arakba ayakwa ena-langwa. Umba eneja Jesus akwa ena-langwa warnikabuburrakiyuwa narri-lalika akina angalya akwa na-likena arakba-da.Jesus nang-enibika-mulangwa dadikijungwa dadiyara akwa nang-eningabaka-mulangwa dangbilyuwa-ma didarringka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wiya ngawa nakine-ka Jesus neni-jadijuwama wurruwurrariya wurramukwa wurrukwala-langwa wurridarringka. Umba nen-eningabakama wurrukwala angbilyuwa-langwa nakina. Arngkawura neni-jadijuwama Jesus wurrumangbala wurrambilyuma wurramukwa wurruwurrariya duwilyaba-langwa didarringka dadimikirra Meri. Aburraja narringa-yengbijuwama dakina Meri DadinguMakidala, mena ngala-langwa angalya Makidala akina-baba. Kembirra wurrumurndakakine-ka wurridarringka namurndaki-likenuma aburrajukwaba Jesus-manja wurrakin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akwa ena-langwa warnikabuburrakiyuwa narr-aburrungkuwarrukwama ngarningka akungwa akwa na-lawurradinuma Kiraja-langwa angerriba Keliliyu-wa. Aburraja warnumamalya wurruminakina angalya Keliliya nuw-embimbirrarinuma ngawa Jesus-uwa warnungkwurakba. Ni-yar•du-manja kembirra nakina Jesus, na-lyelyingmeyinuma wurrakina neni-rringka-mulangw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bukwaya ni-likena nuwilyaba nenungkwarba nenimikirra Jaraja. Nubungkawa nakina jinikakwa-langwa. Biya n-abuluwendinga Jesus-langwa-manja alika akwa nenu-marrakbakama Jesus-uwa akwa ni-yama, “Marrakba, kwa, likaja nganyangwu-wa alikira,” ni-yama,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ena nganyangwa dadiyawarrka ying-angbilyuwadinu-mubaba ajungwa akwa dambawura-murra-baba dakina. Mememberrkwa mambilyuma mamarika iya yinungkwura ying-ambilyuma dakina akena dadiki-jungwangene-ka arakba,” ni-yama.Eneja kembirra Jesus ni-likena nakina aburnuwa Jaraja ena-langwu-wa alikira. Aburraja wurrababurne-ka warnumamalya namurndaki-likenuma Jesus-manja aburrajukwaba akinu-wa alikira. Akwudangwa Jesus-manja namurndaki-likenuma wurrakina, namurndaki-lyibilyidanguma wurrumurndakakina, nenu-kwurdakama Jesus-manja lukwakw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duwilyaba didarringka yingi-likenuma aburruwa-manja. Angbilyuwa dakina dadinungkwurakba. Mememberrkwa mambilyuma mamarika iya yinungkwura yingi-jungwunuma angbilyuwa dakina, mena-baba merra ngala-langwa numu-kwularrinuma miyirrbiyirrba ngawa. Aburraja wurrababurna warnumamalya narringa-mamurikajuwama dakina akina-langwa angbilyuwa akena nara ngalaja king-adingabadina dakin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wurrumurndakibina-manja warnumamalya yingi-likenuma dakina mamurukwa-langwiya, biya ying-akwudangwukajungwa Jesus-uwa akwaburrangarna-langwa, akwa yinginumin-anjalkilyingama dibina dumbala Jesus-langwa dadumakirnda-manja ying-anjaljalangu-murrumanja. Akwa kembirra arngkawura-wiya ngalaja merra ngala-langwa numu-ngwanja, nara arakba kumu-kwularrin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wurrumurndakibinu-wa warnumamalya, “Angkaburra bi-lyingama?” ni-yama.Aburraja wurrababurna-langwa warnumamalya nuw-edirremeyina. Eneja Bida ni-yama, “Bungkawa, wurrababurne-ka warna warnumamalya nungkuwa-manja akwudangwa bu-minjirrarjinama,” ni-yam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Jesus ni-yama, “Wurruwilyaba warnumamalya bi-lyingama. Ningeningma nganja mena-baba akwala amawurrina nganyangwa na-likenuma ngayuwa-langwa wurrakinu-wa,” ni-yam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dibina didarringka dadingma nara king-abuwarrkajungwuna. Yingu-murndaburrirridanga dubukwaya yingi-likena alyengmilyengmu-wa, biya ying-abuluwendingama ying-engmudirruwajungwunuma dadumukwurra ajiringka-manja n-arjeyu-murrumanja Jesus. Biya yingi-yengbina ayakwa Jesus-uwa, kajungwa warnik-engkirriki-yada aburrajukwaba warnumamalya ayakwa ngala-langwa. Kembirra yinginu-maka dakina Jesus-manja yingini-lyinga-mulangwa nakina, mena-baba angbilyuwa dakina, akwa ying-adingabadu-mulangwa arakba dakina arngkawura-wiya yingini-lyinga-manja Jesu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Jesus ngaluwa-wa, “Ngeniyerriya nungkuwa, nara a-werrikawarriyaduma. Ningku-werrikambilyuma ngayuwa-manja ningkakina, kembirra aminakina-langwa ningk-adingabaduma arakba. Jeyi! Likaja yiningaba-murra yukwudukwuda,” ni-yam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engbinu-manja Jesus ayakwa ngaluwa-wa, eneja nubukwaya ni-likena nuwilyaba nenungkwarba Jaraja-langwa-langwa alikira. Biya ni-yama Jaraju-wa, “Dadiyawena nungkwa-langwa arakba yingi-jungwuma adinuba. Mama arakba, ni-lalika naka nubungkawa, nara a-likama nakina nungkwa-langwu-wa alikira,” ni-yam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ukwaba duwilyaba dingka didarringka yingi-likenuma dadimikirra Jawena. Umba eneja ngala-langwa neningiyadikba nenimikirra Juja. Naruma nakina nenungkwarba nibina nenuminu-war•duwar•danguma warka Nubungkawa-langwa Yerida. Akwa ngawa ngalajukwaba yingi-likenuma duwilyaba dingka didarringka dadimikirra Jujena. Wurrumurndakakine-ka wurrababurna wurridarringka nawurraki-likenuma Jesus-manja akwa ena-langwa-manja warnikabuburrakiyuwa. Narru-wilyakame-ka aninga iya angwarnda aburra-langwa, kajungwa warnik-akwurraji-yada wurrumurndakakina-manja warnungkwarba, akwa warniku-kwi-yada aninga-da.Nenungkwarba ni-lungkuwabijuwa-mulangwa amadidira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Jesus n-engkirrika akina ayakwa akwa ni-yama Jaraju-wa, “Nara akbar•duma, umba eningmidina amandangwa dakina king-adingabadinama,” ni-yam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akwa wurrababurna-langwa warnumamalya na-likena ngawa wurriyirrbiyirrba Jaraja-langwu-wa alikira, biya ne-yar•da arakba wurrakina. Biya Jesus nen-awiyebaja Bida iya Jaminja iya Janjana iya Jaraja akwa ngalajukwaba dadingiyenikba Jaraja-langwa alikira-wa arrawu-wa, umba nara wurrukwala warnumamalya ken-awiyebajuwa nakina. Ni-yama Jesus wurrumurndakibinu-wa warnumamalya, “Nara awiyebuma kirrukwala arrawu-wa umba yelakwa wurr-ambilya errekba-manja-wiya,” ni-yama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a-langwa warnumamalya akina-manja angalya na-ngwadeyinume-ka namurndaki-ringirriyadinume-ka wurrakina warnumamalya dibina-langwa dadiyara. Umba ni-yama Jesus aburruwa-wa, “Nara a-ngwaduma mena nara kingi-jungwuna dadingangkawura dakina, umba yanda yingu-mungkwulingame-ka marringa daka aduwaya,” ni-yama Jesus-da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arnumamalya nenu-wurrumalyakama nakinu-wa Jesus, mena warningma-baba dakina amandangwa yingi-jungwuma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Jesus n-awiyeba arrawu-wa akwa ni-rndarrka ayarrka ngala-langwa akwa n-ardinga ngaluwa-wa. “Mirajanga!” ni-yama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ngala-langwa amawurrina na-lawurradina ngaluwa-wa, ying-enibuda arakba dakina-da yingi-jungwu-murrada-da. Arngkawura-wiya ngawa yingu-mirajanga-da. Umba Jesus nenu-maka ngala-langwu-wa warnumamalya. “Wurringa-kwuna aninga king-alyubarini-yada arakba,” ni-yama nakina-da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nungwadikba akwa dirndadikba neni-yakikbijangeyine-ka ying-enibudu-mulangwa dakina diyukwujiya. Eneja Jesus ni-yama wunalakina-kiya-wa, “Nara a-makuma wurrukwala-manja warnumamalya ninging-enibika-mulangwa daka ngayuwa,” ni-yama Jesus wunalakina-kiya-wa nakina-da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e-ka warnumamalya nawurraki-likenume-ka wurrakina akini-yada ngawa Jesus-uwa engka-langwa iya engka-langwa angalya. Biya kembirra wurruwurrakwulyumida warnumamalya nawurra-murndukwunuma arakba Jesus-manja. Eneja nenu-makama nakina Jesus enena alawudawarra aburruwa-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wilyaba nenungkwarba numinakina angalya ni-lyangkuwerribikajungwunuma nakina neniki-lungkuwabiji-yada akina amadidira amaninga eyukwayuwa. Nakina nenungkwarba n-akumarnuma amadidira amaninga embimbirrkaluwa ena-langwa-manja beka, biya ni-likena arakba. Biya ni-likenu-manja lukwakwa nakina ena-langwa-manja angalya n-errikbeyinuma arakba amurndakakina amadidira ajiringka-wa. Erribirra numurndak-arrijakama angerriba iya angerriba, ka-lungkuwarrini-yada akina aninga.N-errikbeyinu-manja lukwakwa amurndakakina amadidira, ngalaja akwala ne-ngkilarreyinuma mamurukwa-manja. Kembirra arngkidarrba-langwiya aburraja warnumamalya na-likenu-manja wurrakina narr-embirrkingalyilyakama ebina amadidira amaninga. Kembirra aburraja wurrajija nuw-angkirreyinuma akwa narr-embirrkumanguma, akwa nuw-alyubarinuma amurndakibina embimbirrkamamuwa amaning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amadidira akwala ne-ngkilarreyinuma akina amurndurrkangwarnda-manja ajiringka. Kembirra na-lingbijangeyinu-manja amurndakakina na-lungkwardadinuma akina engburingka-baba ajiringk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akwala ne-ngkilarreyinuma akwurrirra-langwa-manja angalya awurruwurrakuwilyarra. Ngalaja kembirra amurndakakina akwurrirra akwa ngawa ebina amaninga amarda na-lingbijanginuma aburrunguwa alirrakidirrbura. Kembirra akwurrirra akwa ngawa akina amaninga amarda na-lungkuwarreyinuma adidirrbura. Akena angwurra akwurrirra na-lungkuwarrinuma warenja, akwa kembirra naminu-mar•danguma angalya. Ngalaja kembirra ebina amaninga amarda nara ka-lungkuwarrina angwurra, akwa nara kuw-arrangba aning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2026-06-15T10:31:31Z</dcterms:created>
  <dcterms:modified xsi:type="dcterms:W3CDTF">2026-06-15T10:31:31Z</dcterms:modified>
  <dc:title>Bible.com.au: Luka 8:1-56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