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presProps" Target="presProps.xml"/>
  <Relationship Id="rId57" Type="http://schemas.openxmlformats.org/officeDocument/2006/relationships/viewProps" Target="viewProps.xml"/>
  <Relationship Id="rId5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80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7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enena engka ayakwa yirrenu-makama nakina. ‘Ngayuwe-ka ningena ningubungkawa,’ ni-yama nakina, ‘akena ningenumin-engkirrikajame-ka nganjukwaba nganyangwu-wa nubungkawa. Aburrajukwaba wurrawinyamba nganyangwa wurribina-manja ningu-bungkawadinama ngayuwa nuw-engkirrikajame-ka ayakwa nganyangwa. Ki-yamina-manja ngayuwa warningerribirra-wa warnungkwarba nganyangwu-wa, Jeyi! Likaja nungkuwa angerriba, kembirra warenja-bawiya kini-likajama nakina angerriba. Umba ki-yamina-manja ngayuwa ningku-wa nenungkwarba, Kwa yangkwurrangwa ngayuwa-wa, kembirra warenja-bawiya kini-likajama ngayuwa-wa nakina. Umba ki-yamina-manja ngayuwa nganyangwu-wa nenikuminuwar•duwar•da, War•dena ena warka! Kembirra amandangwa kinu-war•denama nakina-da nganyangwa-langwiya ayakwa-da,’ ni-yame-ka nakina nubungkawa NeningiRawuma yirruwa-manja,” ne-yama wurrumurndakibina warnumamalya ena-langwa Jesus-u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-yakikbijanginume-ka nakina amurndakakina-langwa ayakwa, biya ni-nyakuwarrukwajungwa akwa ni-yengbina ayakwa wurrumurndakibina-manja wurrababurna warnumamalya wurribina neni-yuwarnu-murrumanja enuwa-manja. Ni-yama Jesus aburruwa-wa, “Nara ambaka ngayuwa k-akburrangarna karningerribirra karnumamalya kirribina yiku-werrikambilya-murrumurra angwurra ngayuwa-manja. Nara kirruwilyuwilyaba karnumamalya enena-manja angalya Yijireyila-manja a-werrikambilyuma angwurra ngayuwa-manja, umba eneja NeningiRawuma nenumamalya nu-werrikambilyama amandangwa ngayuwa-manja angwurra nakina,” ni-yama nakina Jesus wurrumurndakibinu-wa wurruwurrakwulyumida warnumamaly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ibina warnungkwarba namurndaki-lawurradina arakba nibinu-wa nubungkawa NeningiRawuma. Biya ne-yar•da wurrakina ena-langwa-manja alikira. Akwa neni-rringka nibina n-angbilyuwadinuma nenikuminuwar•duwar•da ena-langwa n-eningabaduma kemba nakina arakba-da.Jesus nen-enibika-mulangwa naburradikba dingaya-langw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likenuma Jesus engembu-wa Neyina, ena-langwa warnikabuburrakiyuwa aburruwa. Aburraja wurrukwala wurruwurrakwulyumida warnumamalya namurndaki-likenuma wurruwurrakawura-ma Jesus-manja. Nawurrak-alilikenu...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uw-akwudangwudina arakba akina angalya Neyina aminababurna alikira iya warnumamalya. Kembirra ne-yar•da arakba Jesus-murriya akawiyuwiyeba-manja akwudangwa. Akini-yada ngawa aburraja wurrukwala warnumamalya na-jadanga errekbu-wa. Nenu-wilyakama nuwilyaba nenikijungwa nenungkwarba warniki-rungkwabi-yada nakina. Ngalaja dirndenikba dingaya dakina, akena nara arakba wurriyukwayuwa ngala-langwa, mena nuwilyaba-ma yimbukwa naburradikba nakina. Biya yingi-jadanga Neyina-langwa ngaluwa akwa wurruwurrakwulyumida warnumamaly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bungkawa Jesus nanga-rringka-manja nakina, n-errukwulinuma dakinu-wa dingaya. Biya ni-yama ngaluwa-wa, “Nara a-ngwaduma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-akwudangwukajungwa Jesus nakinu-wa nenikijungwa nenungkwarba arakba. Biya n-akumarna nakina ayarrka ena-langwa bada-manja. Aburraja warnungkwarba wurribina nenu-wilyakama nibina nenikijungwa nenumamalya nuw-alkayinga nuw-erriminja wurrakina arakba. Kembirra ni-yengbina nakina Jesus ayakwa nibinu-wa ni-jungwu-murruwa. “Nungkuwa! Mirajanga!” ni-ya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rrakarjiyinga arakba nakina nenungkwarba ni-jungwu-murrada. Biya ni-yengbina nakina ayakwa-da. Kembirra Jesus nanga-kwa dirndenikba-wa arakb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umamalya nawurrak-akbar•de-ka angwurra wurrakina. Biya neni-yangmarngkwajuwa Neningikarrawaru-wa. Akwa na-makijeyina ayakwa. “Naka nenungkwarba ni-yengbinamurra ayakwa Neningikarrawara-langwa,” ne-yama. “Narume-ka NuBurabuda nakina. Eneja Neningikarrawara nakina ni-likenuma yangkwurrangwa kajungwa aken-enibikini-yada ngakwurruwa ena-langwa ngarnumamalya,” namurndaki-yama wurr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ebina-manja aringbirra angalya Judiya namurndaku-makijeyinuma warnumamalya ebina-langwa Jesus ni-yama-mulangwa nakina. Akwa ngarningka ababurna-manja angalya Judiya-manja akwudangwa, aburrajukwaba warnumamalya namurndaku-makijeyinuma akina-langwa-da.Janjana Nenikumingekingambaja neni-larrkenu-mulangwa wunenikaburrakiyuwa-kiya ena-langwa Jesus-uw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-eningabaka-mulangwa nenikuminuwar•duwar•da NeningiRawuma-langwa nubungka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warnikabuburrakiyuwa Janjana-langwa aburrajukwaba nuw-engkirrikenuma amurndakibina ababurna-langwa ne-yama-mulangwa. Akwa nenu-makama Janjana-manja. Eneja kembirra nen-ardijuwama nakina Janjana enuwa-wa wunambilyuma-kiya ena-langwa wunenikaburrakiyuwa-ki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aburnuwa-wa, “Nungkwurnuwa, jeyi! Wuni-likaja angerriba Nubungkawa Jesus-uwa,” ni-yama, “yikumini-yengbini-yada enena ayakwa enuwa-wa. Yikini-yama, ‘Ningkumiyambena ningkenumamalya ningkakina?’ yikini-yamina. ‘Yirrenu-makama Janjana nuwilyaba-langwa naruma nenumamalya neniki-lika-langwa yangkwurrangwa. Dukwa nungkuwa ningkena-da. Umba dukwa yik-embirrarinama yarna ningka nenumamalya yelakwa kini-yar•dena-murruwa-da. Umba nungkwaja, ningkumiyambena ningkenumamalya ningkena?’ yikini-yamina Jesus-uwa kinalakina,” ni-yama Janjana wunalakina-kiya-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likena arakba-da.Nen-alilikenu...wa. Nen-akburranga arakba Jesus. Biya neni-yama, “Yinenumamalya-kiya Janjana Nenikumingekingambaja-langwa yinalakena. Yirrenu-makama nakina nuwilyaba-langwa naruma nenumamalya nibina neniki-lika-langwa enenu-wa angalya. Ningkakine-ka dukwa kembirra yirrenu-maka-mulangwa ayakwa Janjana-da. Nara-manja nungkuwa, kembirra yik-embirrarinama yarna ningku-wa nenumamalya dukwa-da. Ni-ngayindenama Janjana kin-eningmidinama nungkuwa-langwa. Yirru-makina kembirra. Ningkumiyambena ningkenumamalya ningkakina?” neni-yama Jesus-uwa wunalakina-kiy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eneja Jesus nen-eningabakama wurrababurna warnumamalya wurrangbangbilyuwa-murra. Aruma ajungwa narraku-wardanguma wurrukwala, umba aburraja wurrakina wurrukwala narra-wilyakama wurruwurrariya wurramukwa aburruwa-manja, umba aburraja wurrukwala wurrimimbimimba wurrakina. Kembirra nakine-ka Jesus nen-eningabakama wurrakina eningerribirra-langwa angbilyuwa akwa namurndak-eningabadinuma arakba wurr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Jesus wunalekbina-kiya-wa wunenikaburrakiyuwa Janjana-langwa, “Jeyi! Wuni-lawurradina Janjanu-wa,” ni-yama. “Yikinu-makina ababurna-langwa kini-rringka-mulangwa kinalakina nungkwurna-langwa-murra menba aduwaba. Akwa yikinu-makina ababurna-langwa ayakwa kin-engkirrikenu-mulangwa kinalakina memema-manja mamawura. Wurribina wurrimimbimimba-murrada warnumamalya adinuba-wiya nuw-andiyama arakba. Wurribina wurrirrengmurrengmurnirna-murrada warnumamalya na-likajama yiningaba arakba yeya. Aburrajukwaba wurramarmarra-murrada warnumamalya amungkwur•da arakba aburra-langwa amakwulya. Aburrajukwaba wurrambambuma-murrada warnumamalya nuw-engkirrikajama arakba ayakwa. Aburrajukwaba warnumamalya na-jungwunu-murrada warniba arakba. Akwa enena engka. Aburraja warningalyingmalyingma warnumamalya nuw-engkirrikajama arakba ayakwa eningaba Neningikarrawara-langwa-lang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eneja Neningikarrawara neningabe-ka nakina warningerribirra-manja warnumamalya wurribina nara a-minikalyikuma nganyangwa-langwa,” ni-yama Jesus wunalekbina-kiya-wa wunenikaburrakiyuwa Janjana-l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i-lalika arakba Jesus wunalakina-kiya akwa neni-lawurradina Janjanu-wa. Eneja kembirra Jesus ni-yengbina akwala ayakwa Janjana-langwa-langwa wurrumurndakibina-manja wurruwurrakwulyumida warnumamalya. Ni-yama nakina, “Kirri-likenu-manja nungkwurruwa engku-wa alarrkingburingka-wa angalya nara-murruwa alikira, numiyambenu-we-ka nenungkwarba kirr-aburangkama kirrakina? Kirri-likenuma dukwa kirr-andeyuma nenungkwarba nilyangkadawa, nibina numa-warrukwajinama mangma erribirra? Dukwa nenungkwarba kirr-aburangkama amarda wuburra, ebina na-warrijinama arrirra angerriba iya angerriba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kirr-aburangkama kirrakina nenungkwarba nibina n-awiyuwiyebenama dukukwulyubena dumbala akwa n-alyelyubarinama eningaba aninga akwa nu-murrkumurrkwulama mamurrkbalya-manja mamukumungkwulinga? Namukwiyadakine-ka nenungkwarba kirr-andeyuma dukwa-da. Nare-ka. Namukwiyadakina nenungkwarba nara erribirra ambilyuma alarrkingburingka-manja angalya umba alikira-manje-ka n-ambilyama, wuburra wurrububungkawa-langwa-manja alikira nakine-ka-da,” ni-yama Jesus wurrumurndakibina-manja warnumamaly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irru-maka,” ni-yama ngarningka Jesus wurrakina-manja. “Kirr-aburangkama NuBurabuda nenumamalya kirrakina-da, nibina nenu-makumakinama Neningikarrawara-langwa ayakwa warnumamalyu-wa-na! Yawe-ka, nakina-bina-da! Kirri-likenuma kirr-aburangkama NuBurabuda nenumamalya akwa kin-akburrangama arakba nakina. Umba nakine-ka NuBurabuda nenikiyarrkuwilyaka ayakwa Neningikarrawara-langwa ngarningka n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-makinama nganja ningena, kembirra w-engkirrikiya-langwa angwurra amurndakenenu-wa ayakwa nuw-arrikarrijungwunu-murruwa Neningikarrawara-langwa-manja jurra. Ngarraku-makinama ayakwa Janjana-langwa-langwa. Ni-yamama Neningikarrawara arakburakba-kiya-wiya,‘Ngayuwe-ka ningena kini-larrkajama nganyangwa nenikiyarrkuwilyaka ayakwa nenumamalya, kajungwa kenumini-ngekburakini-yada mamurukwa nungkwa-langwa ningkeniki-liki-yada nungkuwa. Kini-lyengmenama nakina umba k-arijidinama ningkakina arija-langwa,’ni-yamama Neningikarrawara. Kembirra arakba nakina-bina Janjana-da, ni-lyengmanguma nakina-da,” ni-yama Jesus wurrumurndakibinu-wa warnumamaly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jerrukwama amurndakibina ayakwa ni-yengbinu-mulangwa wurrumurndakibina-manja warnumamalya, biya kembirra ni-likena arakba nakina engembu-wa Kabuniyumu-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andangwa,” ni-yama ngarningka Jesus. “Naruma ngawa nenumamalya nakina Janjana-da. Arakburakba-kiya-wiya-langwa yanda-langwa aduwaba nara wurribina wurrukwala warnumamalya wurraruma wuburra enuwa. Umba nungkwurraja kirriyukwujiya-dangwa karnumamalya, kirr-engingmidina-manja Neningikarrawara nu-bungkawadina-mulangwa nakina, kembirra kirrarume-ka Janjana-manja angwurra kirrakina. Kirr-eningmidina-manja Neningikarrawara nu-bungkawadina-mulangwa nakina, kembirra eneja Neningikarrawara kini-yaminama nakina nungkwurra-langwa-langwa, ‘Naka nenungkwarba naruma, amandangwa naruma Janjana-manja angwurra,’ kini-yaminama Neningikarrawara-da,” ni-yama Jesus wurrumurndakibinu-wa wurruwurrakwulyumida warnumamaly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arnumamalya wurrababurna-langwa namurndak-engkirrikenuma akina ayakwa Jesus-langwa. Akwa ngawa aburraja wurrukwala warnungkwarba narraminu-war•dangu-murrumurra warka WarningiRawuma-langwa akwa narraminu-murndukwa-murrumurra angwarnda warnumamalya-langwa aburrajukwaba nuw-engkirrikenuma akina Jesus-langwa ayakwa wurrakina akwa neni-yangmarngkwajuwama Neningikarrawaru-wa. Wurrumurndakakine-ka wurrababurna warnumamalya nuw-engkirrikenuma ebina-wiya adinu...ba-wiya ebina ayakwa Janjana-langwa. Kembirra nenumini-yarrkuwarakama wurrakina Neningikarrawara-langwa ayakwa akwa kembirra eneja Janjana nenu-mingekingambajuwama wurrakina. Kembirra aduwaba nuw-engkirrikenuma Jesus-langwa ayakwa wurraki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Barija warnumamalya akwa ngawa warnikakakirumaka ayakwa eningarumuruma Mawijija-langwa nara wurrakina kenumini-yarrkuwaraka Neningikarrawara-langwa ayakwa. Kembirra nara Janjana kenu-mingekingambajuwa wurrakina, mena namurndaku-warangu-mubab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Jesus wurrumurndakibinu-wa wurruwurrakwulyumida warnumamalya, “Karnumamalya kirribina kirr-ambilyama enena-manja angalya aduwaba, kirrumiyambene-ka karna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yukwayuwe-ka wuburra kirrakina-da, wurribina nuw-angmakayenama wurrakina namurndaki-likaja-murrumanja wurrababurna warnumamalya, namurndaku-warrukweyina-murrumanja wurrakina angerriba iya angerriba. Umba wurrukwala wurriyukwayuwa nuw-ardenama wurrukwalu-wa. Ne-yaminama,‘Yarna ngarraminu-mebinuma eninginingaba emeba kajungwa ke-yekirrerrikini-yada nungkwurruwa.Akena nara nungkwurraja yiki-lukweyina kirrakina-da.Biya kembirra yirru-mebinuma emeba eningamukwa akwa yirru-ngwadinuma yarna awurrumalya.Akena nara yiku-ngwadeyina nungkwurramba-langwa kirrakina-da,’ne-yaminama wurrukwala wurriyukwayuwa wurrukwalu-wa wurrakina-da. Kembirra wurriyukwayuwa wuburra yiki-yaminama nungkwurraja karna karnumamalya karningaduwaba-da, mena kirru-waranguma adinuba-wiya Janjana, akwa kirru-warenama ngarningka ngayuwa nganjukwaba aduwaba kirrakina-da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andangwa,” ni-yama Jesus, “ebina-wiya ni-likenu-manja Janjana Nenikumingekingambaja yangkwurrangwa, kini-rringkama nakina mamawura iya marringa. Adadinuba nara nakina kin-alyubarina aninga, umba murumureya n-ambambilyuma neni-yangmarngkwajuwama Neningikarrawaru-wa nakina. Akwa nara amalyirra kini-bekina nakina akwurena-langwa. Nungkwurraja kini-rringkama nakina, akwa kirri-yamama, ‘Kardi! Wurramukwa-dangwa naka-manja nenungkwarba nuw-ambilyama,’ kirri-yamam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nja, ningibina-murrada ningi-rukwularrinuma enena-manja angalya, ningi-yar•duma arakba arija-langwa ngayuwa. Nungkwurraja yirri-rringkinama ngayuwa ning-alyubarinama aninga iya ningi-bekinama akwurena-langwa amalyirra. Kembirra kirri-yaminama, ‘Kardi! Nake-ka nenungkwarba numungwur•dangme-ka. N-alyelyubarinama naka akwa ngawa ni-bibekinama akwurena-langwa amalyirra naka-da. Akwa ngarningka namurndaki-yakeyinama enuwa akwa warnungkwarba wurribina narruwurra-murndukwunama angwarnda wurrukwala-langwa akwa ngawa warnumamalya wurruwurrariya aburrajukwaba-da,’ kirri-yaminama-da. Amukwiyadakina ayakwa kirri-yengbiyengbinama nganyangwa-langwa-da. Adinuba-wiya kirru-waranguma Janjana, umba aduwaba kirru-warenama ngayuwa nganjukwab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mamalya wurribina nenumini-yarrkuwarakinama ayakwa Neningikarrawara-langwa narra-wilyakajinama wurrukwala-manja warnumamalya ayakwa ni-yengbinu-mulangwa Neningikarrawara alyangmilyangmandukwuna-wiya amurndakakina-da,” ni-yama Jesus wurrumurndakibinu-wa warnumamalya-da.Duwurrariya didarringka yinginumin-ajirrangu-mulangwa alika-kiya Jesus-langw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nuwilyaba NuBarija nenumamalya nen-ardijuwama Jesus ena-langwu-wa alikira aningi-yada. Nakina NuBarija nenimikirra Jayumuna. Ni-likena eneja Jesus ena-langwu-wa alikira, n-awiyebena, akwa n-ambarringa biya n-alyubarina arakba aninga enuwa-manja yakwujin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manja ngawa angalya aminababurna alikira ying-ambilyuma ngalaja dakina duwilyaba didarringka duwurrariya. Dadinungkwurakba ngawa duwurrariya ying-ambambilyuma dakina. Umba dadingma Jesus n-alyubarinuma aninga Jayumuna-langwa-manja alikira. Kembirra yingu-manga bungabungwa akwulyubena ebina yingu-beyindanguma aminaruma angwarnda eyukwujiya-ma budila. Eningabe-ka amalyirra akina akwa eningaba budila angwarnda-ma akwulyadada-ma. Yingu-manga akina biya yingu-wilyaka Jayumuna-langwu-wa alikira. Yingi-yar•da, biya ying-awiyebena ngalajukwab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ujina akina-manja ngawa angalya Kabuniyuma n-ambilyumurra eneja nuwilyaba nubungkawa wurrawinyamba-langwa. NeningiRawume-ka nakina. Biya nakina nubungkawa nu-bungkawadinuma wurrababurna-manja warnungkwarba wurrawinyamba. Aburrajukwaba WarningiRawuma wurrakina. Kembirra nakina nubungkawa aburra-langwa nu-werrikawarriyadinuma mena-baba nuwilyaba nenikuminuwar•duwar•da ena-langwa n-angbilyuwadinuma aruma ajungwa akwa ni-lyelyingminu-mubaba nakina-manja akwa arngkidarrba kini-jungwunu-mubaba n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-angmungmakwulaluma nakina umba n-arndadadilyuma. Umba dakina didarringka ying-akwudangwukajungwuna enuwa-wa, ying-arjijeya akwaburrangarna ena-langwa-manja alika akwudangwa. Ying-arjijeya, biya yingu-ngwadina dakina didarringka, umba ngala-langwa angwada ne-ngkalyikama alika Jesus-langwa na-kwularrinu-mulangwa ngala-langwa-langwa menba. Biya kembirra arakba ying-abuluwendinga yingi-ngburingkakama alika Jesus-langwa ngala-langwa-murra mamungba. Biya yingi-lawurangka arakba alika ena-langwa-da. Akwa amalyirra ebina yingu-wilyakama eningaba yingi-jiraba budila-langwa Jesus-langwa-manja alika arakba-da. Eningabe-ka na-kirruwanjuma. Dakine-ka didarringka yingi-yamama akina mena-baba yingi-lyelyingminuma Jesus-da, akwa yingini-ngayindanguma Jesus neningmi-yada nakina yingi-lyelyingminu-mulangwa dak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Barija numinakina alikira nanga-rringkama ebina yingi-yamama dakina, biya ni-lyangkiyama, “Numiyambene-ka naka nenungkwarba? NuBurabuda-manja nenungkwarba amandangwa naka, kin-eningmidinuma kembirra daka-langwa didarringka-da! Kin-eningmidinuma duwurrariya dilyengma daka didarringka dibina yingini-lyinginama-da,” ni-lyangkiyama nakina NuBarij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enuwa-wa, “Jayumuna, yiba-makinama eyukwujiya alawudawarra,” ni-yama.Ni-yama eneja Jayumuna, “Yi-makina kembirra, Bungkawa.” Eneja kembirra nakina Jesus nenu-makama enena alawudawarr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 nenungkwarba numinababurna angwarnda nenu-kwama ena-langwa angwarnda wurrukwalu-wa warnumamalya wurribina warningalyingmalyingma-wa. Nara erribirra kenu-kwa umba ambaka-murra aburraja kenumini-lawurrakajinama arija-langwa wurrakina. Arngkababurna-langwa ni-yaminjamama nakina. Biya nenu-kwa nuwilyaba nenungkwarba eningaduwaya angwarnda aruma, 500 ajilba-murra-da. Umba nenu-kwa ningka nenungkwarba 50-da.Bi...ya numi-jerrida arakba mamawura wuneniki-lawurrakaji-yada wunalakina wunenungkwarba-kiya ebina angwarn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wuneningangwarnda-ma wunalakina-kiya-da. Nara kenu-wilyaka ebina angwarnda wuneniki-lawurrakaji-yada-da.Bi...ya eneja n-embimbirrarinu-mulangwa nakina nenungkwarba nenungkwurakba, nenu-maka arakba wunalakina-kiya-wa, “Mama arakba akina. Nara a-lawurrakajuma ngayuwa-wa, mena kineningangwarnda-ma-baba kinalakina. Kamini-yakuwabijinama akina-langwa angwarnda,” ni-yama nakina. Ena ngawa.“Yi-makina kembirra ningkakina Jayumuna,” ni-yama Jesus enuwa-wa, “numiyambene-ka nenungkwarba kinu-warrngkilyelyingminama nakina-manja nenumamalya umba numiyambena kini-lyelyingminama angwurra?” ni-yama Jesus Jayumunu-w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ayumuna, “Ngaya ningi-yaminama nibina nenungkwarba kini-lawurrakajini-yada aruma angwarnda enuwa-wa kini-lyelyingminama angwurra nakina, mena aruma-baba angwarnda nenumini-yakuwabijuwama nakina-da,” ni-yama Jayumuna-da.“Nakina-bina-da,” ni-yama Jesu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nyakuwarrukwajungwa arakba nakina dibinu-wa didarringka, akwa ni-yama ngarningka Jayumunu-wa, “Nga-rringka daka didarringka,” ni-yama. “Ningena ngayuwa ning-awiyebenu-manja enenu-wa alikira nungkwa-langwu-wa, nara yiku-kwa akungwa alika-langwa. Nara nungkuwa yikumin-ajirranga alika, umba ngalaja daka didarringka ngumin-ajirranguma alika nganyangwa ngala-langwa-murra angwada, akwa yingi-ngburingkakama ngala-langwa-murra mamungb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wiyebu-manja ngayuwa nungkwa-langwa-manja alikira, nara nungkwaja yiki-lawurangka ngayuwa. Umba ngalaja daka didarringka arngkababurna ngumini-lawurangkama alika nganyangwa, yingi-lyelyingminu-mubaba ngayuw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nungkwaja yikumini-jiraba aliba-langwa amalyirra nganyangwa-manja aringka, kajungwa warningmi-yada warnumamalya ningki-yekirrerridinu-mulangwa nungkuwa ningi-yar•du-mulangwa ngayuwa nungkwa-langwa-manja alikira. Umba ngalaja daka didarringka yingu-beyindangume-ka amalyirra aminaruma angwarnda ebina ne-ngbajama eningaba biya ngumini-jirabama alika-manj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dingma daka duwurrariya dilyengma mena ababurne-ka awurruwurrariya yingi-yama-mubaba arakba daka. Umba eneja Neningikarrawara nangamini-yakuwabijuwama arakba amurndakakina awurruwurrariya yingi-yama-mulangwa daka-da. Kembirra aminakina-langwa ngalamba-langwa yingi-lyelyingminama angwurra ngayuwa-da. Umba kenumini-yakuwabijina-manja adinakba-kiya Neningikarrawara nuwilyaba nenumamalya ambawura awurruwurrariya, kembirra nakina-bina kinu-warrngkilyelyingminama ngayuwa-da,” ni-yama Jesus Jayumunu-w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bungkawa nakina n-engkirrikenuma ayakwa wurrukwala-langwa warnumamalya na-makijeyinu-mulangwa Jesus-langwa. Biya kembirra ni-yama nakina wurrukwalu-wa wurrarumuruma warnungkwarba WarningiJudiya-wa, “Jeyi! Wurri-likaja angerriba Jesus-uwa. Wurri-yarrkuwilyakina enena ayakwa enuwa-wa akwa yikinu-makina kini-likaji-yada nakina warenja-bawiya yangkwurrangwa nganyangwu-wa alikira kajungwa ken-enibikini-yada nenikuminuwar•duwar•da nganyangwa,” ni-yama nakina wurrumurndakibinu-wa wurrarumuruma WarningiJudiya-w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akina Jesus dibinu-wa didarringka, “Eningerribirre-ka awurruwurrariya ningki-yama-mulangwa ningkakina ningkumini-lyurrkwajungwunuma arakba ababurna-langwa,” ni-yama Jesus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mamalya wurribina ne-yebukeyinu-murrumurra aninga Jayumuna-langwa-manja alikira na-lyangkumakajungwunuma wurrakina, “Numiyambene-ka naka nenungkwarba nenumini-lyurrkwunama awurruwurrariya warnumamalya-langwa? Eneja Neningikarrawara yimbukwa nuwilyaba-ma kini-yengbinama amukwiyadakina ayakwa ngarnumamalyu-wa, umba nara naka,” na-lyangkumakajungwunuma wurrumurndakakina warnumamalya-d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kembirra dibinu-wa didarringka, “Ningku-werrikambilyu-mulangwa ngayuwa-manja ningkakina, kembirra yirr-enibikama ngayuwa ningkakina arakba. Umba jeyi, likaja arakba yiningaba-murra yukwudukwuda,” ni-yama Jesus ngaluwa-wa-da. Ngalaja kembirra yingi-likena arakba yiningaba-murra yilyurrkwa-murra yukwudukwuda dakina-d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-likena arakba wurrakina warnungkwarba wurrarumuruma Jesus-uwa. Biya ne-yama enuwa-wa, “Nuwilyaba nubungkawa NeningiRawuma ngini-ngayindenama nungkuwa ki-likajama kin-eningabakinama ena-langwa nenikuminuwar•duwar•da angbilyuwa-lang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ubungkawa neningaba nakina akwa ni-lyelyingminama ngakwurruwa NgarningiJudiya ngarnumamalya. Ngarrenumini-likirakama arakba alikira Neningikarrawara-langwa enena-manja angalya. Amandangwa neningabe-ka nakina nenumamalya. Kembirra ngarri-likaja enena-wiya,” ne-yama wurrumurndakibina wurrarumuruma Jesus-u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murndaki-likenuma arakba wurrakina wurrarumuruma akwa ngawa wurrababurna warnumamalya Jesus aburruwa.Nuw-alilikenu...wa. Ngalaja nuw-akwudangwudina arakba alikira nibina-langwa nubungkawa NeningiRawuma, akena aburraja wurrubukwaya wurrukwala warnumamalya ena-langwa nenumini-yarrkuwilyakama ayakwa Jesus-uwa. “Bungkawa, arjiyinga-langwa yakwujina,” ne-yama. “Nara arakba a-likama. Yirrenu-makama nibina nubungkawa wurrawinyamba-langwa, ‘Jeyi! Wurri-likaja Jesus-uwa. Yikinu-makina nari-yada a-likama awiyebuma nakina nganyangwu-wa alikira, mena naruma-baba nubungkawa nakina Jesus, umba ningiyukwujiye-ka ningena ngayu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aminakina-langwa nara ngarningka a-likama nganja enuwa-wa. Umba eni-yengbina wulkwa ayakwa nakina, kajungwa nganyangwa nenikuminuwar•duwar•da kin-eningabadini-yada arakba,’ ni-yama nakina nubungkawa NeningiRawuma yirruwa-man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2026-05-21T11:54:47Z</dcterms:created>
  <dcterms:modified xsi:type="dcterms:W3CDTF">2026-05-21T11:54:47Z</dcterms:modified>
  <dc:title>Bible.com.au: Luka 7:1-50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