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presProps" Target="presProps.xml"/>
  <Relationship Id="rId56" Type="http://schemas.openxmlformats.org/officeDocument/2006/relationships/viewProps" Target="viewProps.xml"/>
  <Relationship Id="rId5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50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6:1-4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eningma eneja Jesus mangma aburra-langwa akwa ni-yama nakina nibinu-wa nenungkwarba, “Kwa, mirajanga, akwa likaja yangkwurrangwa amarru-wa,” ni-yama. Eneja kembirra nu-mirajanga, ni-lika nakina amarru-wa akwa n-arjiyingama Jesus-manja akwudang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mbirra ni-yama nakina Jesus wurrumurndakibinu-wa warnumamalya yakwujina nuw-angmakayanguma jinikakwa-manja arrawa, “Yirru-makina arakba,” ni-yama. “Ke-yamarrkinama ayakwa eningarumuruma Mawijija-langwa ngarniki-yama-langwa ngarna? Aki-yaminama ngakwurruwa eningaba Jebuda-manja yinda awurrariya? Umba ak-enibikinama ngarna warnumamalya yinda aka-jungwajinama?” ni-yama nakina Jesus aburruwa-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uma Jesus amurndakakina ayakwa biya neni-rringkama nakina wurrumurndakibinu-wa warnumamalya wurruwilyuwilyaba-wiya-wa. Biya ni-yama nakina nibinu-wa nenungkwarba, “Wu-lawulawajiya ayarrka nungkwa-langwa,” ni-yama. Eneja kembirra nakina nenungkwarba ni-lawulawaja arakba ayarrka ena-langwa-da. Arrengmurnirna-murrada akena ne-ngbudida arakb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awinyamba narrak-ar•darra wurrumurndakibina warnungkwarba warnikakakirumaka akwa aburrajukwaba WurruBarija warnungkwarba wurrakina. Na-lyelyimbukweyinumurra biya, “Aki-yamarrkinamurra ngarna naka-manja nenungkwarba?” ne-yama wurrakina-da.Jesus nu-wekbalyinu-mulangwa wurrumemberrkwa wurrambilyuma warnikilarrkilarrk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kembirra eneja Jesus nu-wurdanguma angakarjiyinga-wa angalya nakwukawura, kajungwa kinu-buriyamini-yada nakina Neningikarrawaru-wa yakwujina. Nu-buburiyaminu...wa. Na-larrumur•da arakba. Nu-buburiyamina nakina ngawu...wa. Marngkirngkuwilyarra arakba. Ni-yaminjama ngawa nakina yanda-langwa ne-kbadanguma arakba 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wa-wiya. Kembirra nen-ardijuwa Jesus ena-langwa warnikabuburrakiyuwa enuwa-wa. Biya nu-wekbalyinuma nakina wurrumemberrkwa wurrambilyuma warnungkwarba. Biya neni-yengbijuwama nakina warnikilarrkilarrka warnungkwarba wurrakina, mena-baba ena-langwa warnikuminuwar•duwar•da wurrumurndakakina arakba, akwa ambaka-murra keni-larrkaja-mubaba nakina angerriba iya angerriba warniku-maki-yada wurrakina warnumamalya-manja Neningikarrawara-langwa-lang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a warnimikirra Jayumuna, nibina Jesus neni-yengbijuwama Bida, iya nenikumarnjenikba Endiruwa, iya Jaminja iya Janjana iya Biliba iya Badalameya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Meduwa iya Damija iya Jaminja, nibina nenikuwenikba Albiyija-langwa nakina, akwa ngawa nuwilyaba ningka Jayumuna. Umba naka nenungkwarba Jayumuna akwa wurrukwala warnumamalya ena-langwa WarningiJudiya nuw-awinyambadinume-ka angwurra wurrakina mena WarningiRawuma warnumamalya narri-lyinga-mubaba aburra-langwa angalya Judiya. Aminakina-langwa kembirra ne-yengbijajungwunumurra wurrakina Jelada. Akina ekirra aburra-l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unambilyuma wunenungkwarba-kiya aburnajukwaba nu-wekbalyinuma Jesus wunenimikirra-kiya Judija. Nuwilyaba nenikuwenikba Jaminja-langwa nakina umba ningka-langwa Judija nenimikirra Yijikariyada, nibina kenu-wilyakinama wurrukwala wurrububungkawa Jesus-uwa kajungwa kenu-meni-yada nakina.Jesus nen-akakirumaka-mulangwa akwa nen-eningabaka-mulangwa warnumamaly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akwa ngawa wurrumurndakibina warnungkwarba warnimikirra warnikilarrkilarrka akwa ngawa ena-langwa wurrukwala warnikabuburrakiyuwa nawurraki-dirrirnduma wurrakina yadikina karrawara-langwa angakbilyuwalyu-wa angalya. Biya nuw-akburranganja yakwujina wurrababurne-ka warnumamalya wurribina Jesus-langwa warnikabuburrakiyuwa aburrajukwaba wurrakina. Akwa ngarningka wurrababurne-ka warnumamalya wurriminiminingka aburrajukwaba nawurraki-likenumurra yenjerrikina eminiminingka-langwa angalya. Nawurraki-likenumurra engka-langwa iya engka-langwa angalya Judiya-langwa akwa ngawa Jirujalema-langwa. Akwa ngawa Daya-langwa akwa Jayidina-langwa namurndaki-likenumurra wurrukwala. Alakina-kiya angalya Daya akwa Jayidina alarrkumijiyelya-manja nuw-ambilyumurra al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Barija warnumamalya narr-anjijimangkwa-mulangwa warka Jebuda-manj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wurraki-likenume-ka wurrakina engka-langwa iya engka-langwa angalya nawurra-murndukwunuma kajungwa warnik-engkirriki-yada Jesus-langwu-wa ayakwa, akwa ngawa nenik-eningabaki-yada nakina Jesus wurribina wurrangbangbilyuwa-murra warnumamalya. Umba n-arjiyinga eneja Jesus yakwujina ebina-manja ngawa angalya angakbilyuwalya-manja. Ni-yengbinuma nakina aburruwa-manja ayakwa akwa ngarningka nen-eningabakamurra wurrakina angbilyuwa-langwa. Umba aburraja wurrukwala wurrumurndakakina na-werrikangbilyuwadinuma mena wurramukwa wurruwurrariya nuw-ambilyu-mubaba aburruwa-manja. Eneja Jesus kembirra nenumurndaki-jadijuwama wurrakina wurramukwa aburruwa-lang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ababurna-langwa warnumamalya nenuwurraki-ngayindanguma kuw-akwudangwukajungwuni-yada Jesus-uwa kajungwa warniki-lyingi-yada nakina-manja wurrakina-da, mena nakina Neningikarrawara neni-ngbudirrkama Jesus-manja-da. Kembirra nen-eningabakama nakina wurrumurndakakina warnumamalya wurrababurna-langwa-da.Akwiyekirrerra-langwa akwa mijawara-langw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enuwurraki-rringkama nakina ena-langwu-wa warnikabuburrakiyuwa akwa ni-yengbinuma aburruwa-manja amurndakenena ayakwa nuw-engkirrikenu-murrumanja aburrajukwaba wurrukwala warnumamalya. Ni-yama Jesus,“Karningalyingmalyingma kirribina karnumamalya, eningabe-ka ka-ngekburakajungwunama nungkwurra-langwa,mena Neningikarrawara nu-bungkawadina-mubaba arakba nungkwurruwa-manja n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u-mureyena-murrumurra aduwaba karnumamalya, eningabe-ka ka-ngekburakajungwunama nungkwurra-langwa nungkwurrajukwaba akina.Ambaka-murrumurra yiki-ladenama kirrakina.Umba nungkwurraja kirru-ngwadeyina-murrumurra aduwaba karnumamalya, eningabe-ka ka-ngekburakajungwunama nungkwurra-langwa nungkwurrajukwaba akina.Ambaka-murrumurra yiku-marngkinama kirr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wurrukwala warnumamalya yikabu-wirrikbinama wurrakina, umba eneja Neningikarrawara neningabe-ka nungkwurruwa-manja. Yikabu-wirrikbinama wurrakina, ka-warenama nungkwurruwa, akwa ke-yengbinama wurrakina ayarrkiyarrkawarriya ayakwa nungkwurruwa-wa akwa ke-yaminama nungkwurruwa-wa, ‘Karniniyerriya kirrakina karnumamalya,’ ke-yaminama wurrakina. Ke-yaminame-ka akina mena kirru-werrikambilya-mubaba nungkwurruwa karnumamalya ngayuwa-manja, ningibina-murrada ningi-rukwularrinuma enena-manja angalya. Mama akina umba nakine-ka Neningikarrawara neningabe-ka nungkwurruwa-manj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arakburakba-kiya-wiya aburra-langwa wurrumirumirarrngwa warningarakburakba-kiya narra-wirrikbama WurruBurabudu-wa warnumamalya wurribina nenumini-yengbiyengbinu-murruwa ayakwa Neningikarrawara-langwa wurrakina. Kembirra aduwaba yikabu-wirrikbina-manja warnumamalya warningaduwaba nungkwurruwa-wa, nungkwurraja yiku-werrikilyelyingmajungwunama kirrakina. Kini-ngwurrkbalinama yukwudukwuda nungkwurra-langwa mena Neningikarrawara yikenu-kwunama eninginingaba ena-langwa, akini-yada ngawa yiki-likaja-manja kirrakina ena-langwu-wa angalya eningabu-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uminababurna angwarnda iya amurndakijika, ka-ngekburakajungwuname-ka awurruwurrariya nungkwurra-langwa,mena kirru-wilyakiname-ka akina arakba alarrngekburna eninginingaba nungkwurra-langwa aduwaba. Kembirra nara akwala a-manguma nungkwurruw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i-ladena-murrumurra aduwaba karnumamalya, ka-ngekburakajungwuname-ka awurruwurrariya nungkwurra-langwa nungkwurrajukwaba.Ambaka-murrumurra yiku-mureyenama kirrakina.Umba nungkwurraja kirru-marngkina-murrumurra karnumamalya enubuwakida amarngka aduwaba, ka-ngekburakajungwuname-ka awurruwurrariya nungkwurra-langwa nungkwurrajukwaba.Ambaka-murrumurra yiki-jakawarenama-da yiku-ngwadeyinama kirrakin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-yengbina-manja wurrababurna-langwa warnumamalya ayakwa eninginingaba nungkwurra-langwa-langwa, kembirra awurruwurrariye-ka ka-ngekburakajungwunama nungkwurra-langwa. Aburrajukwaba arakburakba-kiya-wiya aburra-langwa wurrumirumirarrngwa warningarakburakba-kiya ne-yaminjamamurra amukwiyadakina ayakwa wurrikikalyu-wa WurruBurabuda warnumamalya. Wurrumurndakakine-ka ngawa WurruBurabuda nara karra-makumaka warnumamalya-manja Neningikarrawara-langwa ayakwa, umba aburra-langwa ayakwa amurndakibina ekikalya-wiya ne-yengbinumurra wurrumurndakakinu-wa warnumamalya. Umba aburraja wurrababurna warnumamalya warningarakburakba-kiya-wiya ne-yengbiyengbeyinuma wurrakina eninginingaba ayakwa aburra-langwa-langwa. Kembirra aduwaba ke-yengbina-manja warnumamalya eninginingaba ayakwa nungkwurra-langwa-langwa, awurruwurrariye-ka ka-ngekburakajungwunama akina nungkwurra-langwa-da,” ni-yama Jesus ena-langwu-wa warnikabuburrakiyuwa nakina-da.Aki-lyelyingmina-mulangwa warnumamalya wurribina akabu-wirrikbina-murrumurra ngakwurruwa-wa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-engkirrikiya,” ni-yama ngarningka Jesus ena-langwu-wa warnikabuburrakiyuwa. “Enena ayakwa ngarra-makinama nungkwurruwa-manja, kirribina kirr-engkirrikaja-murrumanja ngayuwa-wa angwurra aduwaba mena-baba nungkwurra-langwa mada numu-ngwur•dangmina-mubaba amandangwa. Nungkwaja ki-lyelyingminame-ka ningkakina warnumamalya wurribina kabu-wirrikbina-murrumurra nungkuwa-wa. Ki-yaminame-ka eningaba wurrumurndakakina-manja warnumamaly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amangbala mambilyuma mamawura makina memikirra Jebuda. Makina-manja mamawura aburraja wurrumurndakibina warnumamalya WarningiJudiya na-ngwanjinumurra wurrakina warka-langwa. Mababurna-langwa Jebuda ne-yaminjamama wurrakina WarningiJudiya warnumamalya. Nara ka-war•danga wurrakina warka, umba na-likenumurra Neningikarrawara-langwu-wa alikira jinikakwu-wa. Akwa neni-yangmarngkwajuwamurra yakwujina Neningikarrawara.Muwilyaba-manja Jebuda eneja nakina Jesus akwa ena-langwa warnikabuburrakiyuwa nawurraki-likenumurra yeya wurrakina. Biya nawurraki-likenuma wurrakina amarda-langwiya amaninga-langwiya. Awalyuwa arakba akina amaninga. Biya Jesus-langwa warnikabuburrakiyuwa narr-arrangbama lukwakwa akwala amadidira akwa ayarrka-murra na-mambajinuma akina. Kembirra awurrariya amarda narru-wurrangumurra umba amadidira eninginingaba nuw-alyubarinuma-da, na-ngwujalangumurra wurrakin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bi-kbajina-manja wurrukwala warnumamalya nungkuwa, kembirra arrkala nungkwamba-langwa kini-yengkilabajama Neningikarrawaru-wa, kajungwa kini-yamini-yada nakina eningaba aburra-langwa. Umba wurrukwala wurrumarngilyarra warnumamalya kabu-larrkbarjena-manja ningkakina, akwa ke-yengbina-manja wurrakina ayakwa ayarrkawarriya nungkuwa-wa, kembirra arrkala nungkwamba-langwa kini-yengkilabajama Neningikarrawaru-wa, kajungwa kenu-mamurikajini-yada nakina aburruwa-manj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wilyaba nenumamalya keni-larrkbarjiya-manja ningkakina awilyaba-langwa amungkwurra, nara a-ngwanjajuma nakina, umba mama kini-lalikina keni-larrkbarjena nakina nungkuwa-manja ningkikuwarra-langwa ningkenumungkwurra. Umba kenu-murrakajiya-manja nuwilyaba nenumamalya dumbala nungkwa-langwa dibina dadikawiyeba dadingikarrawara, nara a-ngwanjajuma nakina nungkuwa, umba ngarningka kininga-mena dibina dumbala nungkwa-langwa dadikawiyeba dadingarrawa ngalajukwab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abi-yendabaja-manja warningerribirra warnumamalya nungkwa-langwa amurndakijika, kembirra nungkwaja ka-kwunama. Umba wurribina kabu-murrakajiya-manja amurndakijika nungkwa-langwa, kembirra nara a-larrngkilawurrakajuma amurndakakina. Mama nara a-lawurrakajuma amurndakakina wurr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ku-marngkirradiname-ka ningkakina wurrukwala-manja warnumamalya, wuburra laka ningkarra-ngayindenama wurrakina ka-marngkirradinama aburramba-langwa nungkuwa-manj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ka nara ningkakina a-lyelyingmama wurrababurna-manja warnumamalya umba ningki-lyelyingminama warnumamalya wulkwa wurribina na-lyelyingmina-murrumurra nungkuwa-manja? Eneja kembirra Neningikarrawara nara nakina e-yamama enena ayakwa nungkuwa-wa, ‘Yirra-werrungwur•denama ngayuwa nungkuwa-manja.’ Nara nakina e-yamama akina ayakwa nungkuwa-wa, mena aburrajukwaba wurruwurrariya warnumamalya na-lyelyingmajeyinama wurrakina. Na-lyelyingminama wurrakina warnumamalya wurribina aburramba-langwa na-lyelyingmina-murrumurra aburruwa-manj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laka nara ningkakina a-marngkirraduma wurrababurna-manja warnumamalya umba ki-yaminama nungkuwa eningaba warnumamalya-manja wulkwa wurribina ne-yamina-murrumanja nungkuwa-manja? Eneja kembirra Neningikarrawara nara e-yamama enena ayakwa nungkuwa-wa, ‘Yirra-werrungwur•denama ngayuwa nungkuwa-manja.’ Nare-ka, mena aburrajukwaba wurruwurrariya warnumamalya ne-yamina-mubaba wurrakina eningaba warnumamalya-manja wurribina ne-yamina-murrumanja aburramba-langwa eningaba aburruwa-manj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nungkwaja ka-kwunama amurndakijika nungkwa-langwa wurrukwala-manja warnumamalya warnik-akwurraji-yada akina aduwaya wurrakina warnumamalya. Akena nara wurrababurna-manja warnumamalya a-kwama nungkuwa nungkwa-langwa amurndakijika eningaduwaya, umba wurrumurndakibina-manja wulkwa warnumamalya wurribina kabumini-lawurrakajina-murrumanja wurrakina arija-langwa amurndakibina amurndakijika nungkwa-langwa. Eneja kembirra nakina Neningikarrawara nara e-yamama enena ayakwa nungkuwa-wa, ‘Yirra-werrungwur•denama ngayuwa nungkuwa-manja.’ Nare-ka, mena aburrajukwaba wurruwurrariya warnumamalya na-kweyina-murrubaba eningaduwaya, kajungwa ambaka-murra karru-meni-yada wurrakina adidirrbura-wiy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e-ka ki-lyelyingminama wurrumurndakibina warnumamalya wurribina kabu-wirrikbina-murrumurra nungkuwa-wa. Ki-yaminame-ka ningkakina eningaba aburruwa-manja. Akwa ka-kwunama amurndakijika nungkwa-langwa aduwaya aburruwa-wa, akwa nara engkirrikuma ningkakina warniki-lawurrakaja-langwa wurrakina amurndakibina amurndakijika nungkwa-langwa. Ki-yamina-manja nungkuwa akina, kembirra eneja Neningikarrawara kini-yaminama eningaba nakina angwurra nungkuwa-manja, akwa Neningikarrawara-langwa ningkenumamalya k-ambilyama ningkakina. Nakine-ka naruma numikbiyiya-dangwa Neningikarrawara. Kembirra Neningikarrawara wuburra ki-yaminama ningkakina, mena nu-marngkirradina-mubaba nakina wurruwurrariya-manja warnumamalya. Mama nara engkirrikuma wurrakina wurrukwalu-wa warnumamalya, mama namin-engkingkirrajajungwunama wurrakina, umba nu-marngkirradiname-ka amandangwa aburruwa-manja nak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ungwanyungwa n-errukwulinama amandangwa ngarnumamalya-manja. Kembirra nungkwurrajukwaba yik-errukwulinama kirrakina wurriminiminingka-manja warnumamalya kirrakina-da,” ni-yama Jesus ena-langwu-wa warnikabuburrakiyuwa-da.Nara ngakwurruwa a-lyangkuwerribikajungwuma wurrukwala-langw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Jesus ngarningka ena-langwu-wa warnikabuburrakiyuwa, “Nare-ka a-lyangkuwerribikajungwuma warnumamalya-langwa warningaba-murrikba akwa wurruwurrariya-murrikba wurrakina. Eneja kembirra Neningikarrawara nara a-lyangkuwerribikajungwuma nakina nungkwa-langwa-langwa, ningkeningaba-murrikba akwa ningkuwurrariya-murrikba ningkakina. Akwa nara ngarningka a-lekbuma warnumamalya-manja. Eneja kembirra Neningikarrawara nara nakina a-lekbuma nungkuwa ningkakina. Umba nungkwaja kamini-yakuwabijinama ningkakina awurruwurrariya wurrukwala-langwa. Kembirra enejukwaba Neningikarrawara kenumini-yakuwabijinama nakina awurruwurrariya nungkwa-langw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urruBarija warnumamalya narra-rringkama wurrakina narr-arrangbama nuw-alyubarinuma akina aninga. Biya ne-yama aburruwa-wa, “Kirri-yamarrkiname-ka karna? Ngakwurra-langwa ayakwa eningarumuruma ngarraku-makinama akina, ‘Nara karningerribirra karnumamalya a-war•duma warka Jebuda-manja,’ ne-yaminama akina. Umba nungkwurraja karnumamalya kirru-war•denama karna warka yelakwa Jebuda-manja kirrakina-da. Kembirra kirri-yarrkuwurranguma arakba karna ebina ayakwa eningarumuruma-na? Awurrariye-ka enena kirri-yaminama kirrakina-da,” ne-yama wurrakina WurruBarija Jesus-langwu-wa warnikabuburrakiyuwa-d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ka-kwunama eninginingaba-wiya wurrukwala-manja warnumamalya. Eneja kembirra Neningikarrawara kenu-kwunama eninginingaba-wiya nungkuwa-manja. Nakine-ka Neningikarrawara numekba nilyengma, akwa kenu-kukwunama eningaba neningangkawura. Kenu-wekbilyenama nungkuwa-manja akwa nara a-ngwanjuma. Kini-yaminama Neningikarrawara wuburra laka nuwilyaba nenumamalya ni-jirabinama nakina yinumalyirra yilyakwa nungkwa-langwu-wa bajikala. Nara a-ngwanjuma nakina umba ni-jirabinama yakina kini-lyangburrukwuna-murruwa yibina nungkwa-langwa-manja bajikala-da. Enejukwaba nakina Neningikarrawara nara a-ngwanjuma umba kenu-wekbilyenama ngawa eninginingaba-wiya nungkuwa-manja neningangkawura. Umba nungkuwa ka-kwuna-manja eningaba wurrukwala-manja warnumamalya ningkumekba-manja ningkakina, kembirra enamba-langwa nakina Neningikarrawara kenu-kwunama eningaba nungkuwa-manja-da,” ni-yama Jesus nakin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akina-bina ayakwa ni-yengbinuma Jesus, nenu-makama nakina ena-langwa-manja warnikabuburrakiyuwa. Biya kembirra enena alawudawarra nenu-makama arakba nakina wurrimimbimimba-langwa akwa warnikakakirumaka-langwa warnumamalya. Ni-yama Jesus aburruwa-wa, “Wi-yakuwerribikina wurrimimbimimba-langwa warnumamalya. Kenilirraki-ngayindena-manja wunambilyuma-kiya wunimimba-kiya keni-likaja-manja yeya, nare-ka wunalakina arndawarakajajuma a-wilyakajajuma-da. Kenilirraki-larra-maka edirra-wa-d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ukwaba wunambilyuma-kiya wunenumamalya-kiya wunalekbina wunikikamarra-kiya nare-ka akakirumakajajuma wunalakina. Umba eneja nuwilyaba nenikakakirumaka kenu-wilyakajinama ningka-langwa nenumamalya niyukwujiya, mena nakakiruma-baba nakina angwurra. Eneja niyukwujiya-dangwa ni-ngayindijungwunuma enejukwaba aringkawi-yada nakina. Kembirra kin-akakirumakajungwunama nakina angwurra. Kin-engkirrikajama angwurra ayakwa ena-langwa-langwa bungkawa. Kin-engkingkirrikajama ngawa mababurna-langwa marringa, kini-yamina-murruwa nakina ababurna-langwa nibina nubungkawa nakakiruma. Kembirra akini-yada ngawa arija-langwa wunalakina-kiya kenilirrak-eningmidinama wunididirrbura-kiya-da,” ni-yama Jesus ena-langwu-wa warnikabuburrakiyuwa-d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engbina nakina Jesus ayakwa, nenu-makama angwurra wurrumurndakibinu-wa warnikabuburrakiyuwa. Ni-yama, “Nungkwaja ningku-werrikawarriyadinama ningkakina ebina-langwa eyukwujiya ajiringka nenikumarnjena-langwa-manja menba. Miyambena-burra ningku-werrikawarriyadinama akina-langwa, akena nara engkirrikuma nungkuwa arumu-wa eka nungkwa-langwa-manja menba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ara e-yamama nenikumarnjenu-wa, ‘Ngeniyerriya, nenikama, ngu-miya-langwa akina ajiringka nungkwa-langwa-langwa menba.’ Nara e-yamama akina, mena nara-baba ningkakina a-rringkama ebina eka adirrungwarna-dangwa nungkwa-langwa-manja menba. Ka-ngayindenama ningkakina wurrukwala warnumamalya ke-yaminama, ‘Ningkeningabe-ka ningkakina,’ akena ningkuwurrariya nungkuwa. Adinuba-wiya ki-ngkarbajinama eka nungkwa-langwa-langwa menba, kajungwa ki-rringkini-yada angwurra ningkenik-ambijangaji-yada ebina ajiringka eyukwujiya menba-langwa nenikumarnjena-langwa ningkakina-da,” ni-yama nakina Jesus ena-langwu-wa warnikabuburrakiyuwa-da.Ngarri-yama-mulangwa ngakwurruwa wuburra eka nuw-arrangbinama amaninga amamamuwa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Jesus aburruwa-wa ngarningka, “W-engkirrikiya-langwa enena alawudawarra ka-makinama. Ka-makinama alawudawarra eka-langwa nuw-arrangbina-mulangwa amaninga amamamuwa. Awilyaba eka eninganinga eningaba-dangwa nuw-arrangbinama akina amaninga amamamuwa ngala-langwa enikalyelyubara eningaba. Akena ebina-murrada awilyaba-ma eka eningaba nara arrangbama amaninga amamamuwa awurrariya ebina nara ngakwurruwa alyubaruma. Akwa ngalaja eka awurrariya-dangwa nara arrangbama akina amaninga amamamuwa eningaba enikalyelyubar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-rringkina-manja ngakwurraja amaninga amamamuwa eka-manja, ngarningma ngarrakina akina eka eningaba-murrikba akwa ngawa awurrariya-murrikba, mena ngarningma-baba ngala-langwa amaninga amamamuwa ebina nuw-arrangbinama. Kembirra akuma-ngayindena-manja ngarrakina manyungwunya ak-alyubarini-yada, nara a-likama ngarna akwurrirra-wa, umba manyungwunyu-wa aki-likajama akum-arrangbinama-da. Akwa ngarningka, aki-ngayindena-manja akwurena ak-alyubarini-yada ngarrakina, nara a-likama yimirriru-wa umba akwurenu-wa aki-likajama ak-arrangbinama-d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eningaba eka nuw-arrangbinama akina amaninga amamamuwa eninginingaba-wiya, umba awurrariya eka nuw-arrangbinama akina amaninga amamamuwa awurruwurrariya-wiya. Umba eneja nuwilyaba nenungkwarba neningaba kini-yaminjamina-manja eningaba-wiya nakina, akine-ka wuburra eka eningaba kini-yaminama nakina, mena nara-baba engkirrikuma nakina awurrariya-wa umba kin-engkingkirrikaja-mubaba ngawa eningabu-wa. Umba eneja nuwurrariya nenungkwarba kini-yaminjaminama awurrariya-wiya, mena n-engkingkirrikaja-mubaba ngawa awurrariya-wa angwurra nakina. Umba ngalaja ayakwa ngakwurra-langwa ebina ka-jadenama edirra-langwa aki-yengbina-mulangwa ayakwa ngarrakina, adinuba-wiya nuw-ambilyumurra akina ngakwurra-langwa-manja mangma iya yukwudukwuda-manja-da,” ni-yama Jesus ena-langwu-wa warnikabuburrakiyuwa-da.Neni-likiraka-mulangwa alikira wunambilyuma wunenungkwarba-kiya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garningka Jesus aburruwa-wa, “Kirri-yaminjaminama ngawa kirrakina ngayuwa-wa, ‘Bungkawa, Bungkawa,’ kirri-yaminjaminama. Miyambena-burra yirri-yengbijinama ngayuwa Ningubungkawa ningena kirrakina, akena yirrumini-yarrkuwurrenama ayakwa nganyangwa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uwilyaba karnumamalya nara-manja amini-yarrkuwurruma akina ayakwa nganyangwa umba yiki-likaja-manja ngayuwa-wa akwa yikumini-yarrkuwarakina-manja nganyangwa ayakwa, kirrumiyambene-ka kembirra kirrakina karnumamalya? Ka-makinama ngayu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aburrawa-wa, “Karningma ebina Deyibida ni-yama-murrilangwa arakburakba-kiya-wiya, nara-wiya kinu-bungkawadina nakina. Nu-mureyangumurra nakina akwa wurrukwala warnungkwarba ena-langw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akine-ka karnumamalya wuburre-ka nuwilyaba nenungkwarba ni-likirakama nakina alikira ena-langwa. Nakine-ka nu-mungkadinumurra adinuba-wiya angwujirira edirra ajiringka-manja. Nu-mungkumungkadinumurra nakina yanda-langwa n-akburrangarnuma akwurraka angwarnda. Biya kembirra ni-likirakamurra arakba nakina alikira ena-langwa ebina-manja ngawa angwarnda akwurraka kajungwa engbudi-yada ebina alikira. Bi...ya kembirra ngalaja akungwa na-didumina adirrungwarna. Biya na-wardanguma angwurra akina akungwa akina-manja alikira, akena nara ke-kbilyajanga akina. Akwurrake-ka ngawa nuw-arjeyumurra akina, mena eningaba-baba warka nu-war•danguma nibina nenungkwarba. Eningabe-ka engbuda alikira ni-likirakamurra nakina-d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rruwilyaba karnumamalya yik-engkirrikaja-manja ayakwa nganyangwa kirrakina, akena yikumini-yarrkuwurrena-manja akina ayakwa nganyangwa, kirrumiyambene-ka kembirra kirrakina karnumamalya? Ka-makinama arakba ngayuwa. Kirrakine-ka karnumamalya wuburre-ka nuwilyaba ningka nenungkwarba ni-likirakama nakina ena-langwa alikira enejukwaba. Akena erribirra ajiringka-manja ngawa ni-likirakama akina. Nara kinu-mungkadina edirra adinuba-wiya nakina akwa nara kini-likiraka alikira ena-langwa akwurraka-manja angwarnda. Bi...ya kembirra ngalaja akungwa na-didumina adirrungwarna. Biya na-wardanguma angwurra alikira-manja akwa warenja-bawiya ne-kbilyajanguma akina. Kembirra arngkawura-murra ngawa na-jerridinuma-da,” ni-yama Jesus ena-langwu-wa warnikabuburrakiyuwa-d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-awiyebena nakina Deyibida Neningikarrawara-langwa-manja kalikwa. Biya nu-manga aninga damba akwa n-alyubarina. Biya nenu-kwa ekuwarra ena-langwu-wa warnungkwarba. Aburrajukwaba kembirra nuw-alyubarina-da. Mama akwurdukwurda akina, umba nuw-alyubarinuma wurrakina-da. Nara warningerribirra kuw-alyelyubarina warnumamalya akina aninga umba aburraja WurruMinida warnungkwarba yimbukwa nuw-alyelyubarinuma wulkwa-da. Akena eneja Deyibida n-alyubarinuma ebina aninga akwurdukwurda-da,” ni-yama Jesus wurrumurndakibina-manja WurruBarija warnungkwarb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aburruwa-wa nakina, “Ngayuwe-ka ningena, ningibina-murrada ningi-rukwularrinuma enena-manja angalya, Ningubungkawe-ka ngayuwa Jebuda-langwa ningena-da,” ni-yama Jesus-da.Nenungkwarba-langwa numinirrengmurnirna ayarrk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eminingka-manja Jebuda ni-likenuma Jesus jinikakwu-wa. N-awiyebenuma nakina alikira-manja arrawa biya nen-akakirumakama yakwujina Neningikarrawara-langwa ayakwa wurrukwala-manja warnumamalya. Enejukwaba nuwilyaba nenungkwarba numinirrengmurnirna ayarrka n-angmakwulalumurra nakina yakwujina. Nara kinu-warrijuwa nakina ayarrka nekbuda-langwa-langwa. Eningangkawura na-murndakayuwayanguma 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manja ngawa jinikakwa aburraja wurrukwala warnungkwarba warnikakakirumaka Mawijija-langwa ayakwa eningarumuruma nuw-ambilyumurra yakwujina akwa ngawa wurrukwala WurruBarija warnumamalya aburrajukwaba. Neni-rruburringkama wurrakina angwurra ngawa Jesus-uwa. Nuw-andeyuma enuwa-wa kenumin-eningabakina-murrikba nakina Jesus ayarrka nibina-langwa nenungkwarba, mena neni-ngayindanguma wurrakina warniki-lekbi-yada Jesus awurrariya-langwa. Kini-ngekburakina-manja Jesus ebina ayarrka akini-yada ngawa Jebuda-manja, kembirra keni-lekbajama Jesus-uwa wurrakina. Ke-yaminama enuwa-wa, “Awurrariye-ka akina mena aduwaba Jebuda-baba ena-da,” ke-yaminama wurrakina enuwa-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2026-05-26T20:52:23Z</dcterms:created>
  <dcterms:modified xsi:type="dcterms:W3CDTF">2026-05-26T20:52:23Z</dcterms:modified>
  <dc:title>Bible.com.au: Luka 6:1-49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